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4df4d86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4df4d86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4df4d8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4df4d8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4df4d86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4df4d86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4df4d86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4df4d86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53deaf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53deaf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53deaf0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53deaf0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34300" y="1501350"/>
            <a:ext cx="6875400" cy="2140800"/>
          </a:xfrm>
          <a:prstGeom prst="rect">
            <a:avLst/>
          </a:prstGeom>
          <a:solidFill>
            <a:srgbClr val="FF9FB2">
              <a:alpha val="46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Aryan Virdi &amp; Lorenzo Resendez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563675"/>
            <a:ext cx="8520600" cy="94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Agricultural-Information-Management-System</a:t>
            </a:r>
            <a:endParaRPr sz="2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Actors (Who is this serving?)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Agriculture relies on a complex network of factors, including soil!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Soil information is necessary for agricultural operations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 is necessary for both soil and crops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agricultural histories inform future crops.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Farmers work with agronomists to optimize their yields and maintain their fields.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586000" y="0"/>
            <a:ext cx="6558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76625" y="2285400"/>
            <a:ext cx="186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Use cases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9" name="Google Shape;69;p15" title="UseCas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50" y="0"/>
            <a:ext cx="6516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8450" y="2285400"/>
            <a:ext cx="20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E/R Diagram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5" name="Google Shape;75;p16" title="AIMS E_R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40" y="0"/>
            <a:ext cx="66587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Relational Schema I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35425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Farmer(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FarmerID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FieldID, FirstName, LastName)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Field(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FarmerID, SoilTypeID)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SoilType(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SoilTypeID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AvgSand, AvgSilt, AvgClay)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SoilSample(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SoilSampleID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FieldID, DateCollected, SandPct, SiltPct, ClayPct,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pHValue, N_ppm, P_ppm, K_ppm, organicPct, CEC, contaminants)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Crop(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CropID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Name, SciName, daysToMature, preferredSeason, preferred_pH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GermRate, WaterUse, NutrientUse)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Season(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SeasonID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SeasonName, StartDate, EndDate)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Maintenance(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MaintenanceID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Category, ApplicationDate, ActiveIngredient, Notes)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F5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0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Relational Schema II (Many-Many)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35425"/>
            <a:ext cx="85206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FieldCrop(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CropID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seasonID, beginDate, endDate, yield)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FieldMaintenance(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FieldID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MaintenanceID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, ApplicationDate,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EndDate, Amount, Concentration)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nts sprouting in soil (Provided by Getty Images)"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71" y="445025"/>
            <a:ext cx="3330227" cy="2219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man's hands holding soil (Provided by Getty Images)" id="93" name="Google Shape;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50" y="1372775"/>
            <a:ext cx="2847800" cy="2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1916725" y="445025"/>
            <a:ext cx="48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A.I.M.S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46775"/>
            <a:ext cx="64581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2400">
                <a:solidFill>
                  <a:srgbClr val="F8CF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database for agricultural optimization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erson planting the seedlings into containers with the soil at home (Provided by Getty Images)" id="96" name="Google Shape;9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7246" y="1689900"/>
            <a:ext cx="4689500" cy="312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 cupping a seedling in soil (Provided by Getty Images)" id="97" name="Google Shape;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1926" y="3234150"/>
            <a:ext cx="1193299" cy="176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