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6FCE8186-9440-6A56-1611-A0A0C452248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924118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BE121330-D7A4-5AB0-D7A6-14338141638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460873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DA797FD4-3995-EA04-6E61-31CA75B976A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126741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F181B826-B684-7D47-9419-D563A4326CF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641179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28920D3B-32F1-A200-D238-A1D8A6FE287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072320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3C144909-88B1-FDA8-3CB9-456BD51AA4D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05998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A8447D41-368C-49A3-5DC4-CAF321CDC37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808054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2A1CCBA3-A2AA-BE02-848D-3A087F204E8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971875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33994591-D8A1-3232-B827-B6ADA77B544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239282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35A42D49-1B15-A9A7-A8B3-C59DDBAA8BB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994105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C6F0C8BA-53EE-2BAC-D4F1-E6B04C665BE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256286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6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A2FEB-C82B-9CBA-B39B-DA5A4102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IN" sz="3700" dirty="0"/>
              <a:t>Excel Assessment</a:t>
            </a:r>
            <a:br>
              <a:rPr lang="en-IN" sz="3700" dirty="0"/>
            </a:br>
            <a:endParaRPr lang="en-IN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D697-EF1B-CDD9-2897-B82924278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endParaRPr lang="en-IN" dirty="0"/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05576B7B-0F8F-3655-6BCA-35AB33DF9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92" b="27806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5ABB-5A32-2108-7337-A0FAA735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Filtering by condition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9C6051-530E-86C6-FD75-3692661AB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40" y="2062163"/>
            <a:ext cx="9514720" cy="4114800"/>
          </a:xfrm>
        </p:spPr>
      </p:pic>
    </p:spTree>
    <p:extLst>
      <p:ext uri="{BB962C8B-B14F-4D97-AF65-F5344CB8AC3E}">
        <p14:creationId xmlns:p14="http://schemas.microsoft.com/office/powerpoint/2010/main" val="5007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41E3-F9DC-0E99-B71B-F1F36052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q10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DBE27E-0605-53BC-52F9-A2E808B12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89" y="2170013"/>
            <a:ext cx="8204622" cy="3899100"/>
          </a:xfrm>
        </p:spPr>
      </p:pic>
    </p:spTree>
    <p:extLst>
      <p:ext uri="{BB962C8B-B14F-4D97-AF65-F5344CB8AC3E}">
        <p14:creationId xmlns:p14="http://schemas.microsoft.com/office/powerpoint/2010/main" val="218635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7424-9457-4168-3E39-D5ED6F47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Q13 SENTIMENTAL ANALYSIS </a:t>
            </a:r>
            <a:endParaRPr lang="en-IN" dirty="0"/>
          </a:p>
        </p:txBody>
      </p:sp>
      <p:pic>
        <p:nvPicPr>
          <p:cNvPr id="5" name="Content Placeholder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F0E96F62-23DC-1E71-A307-BD880A013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74" y="2087458"/>
            <a:ext cx="9760452" cy="4064209"/>
          </a:xfrm>
        </p:spPr>
      </p:pic>
    </p:spTree>
    <p:extLst>
      <p:ext uri="{BB962C8B-B14F-4D97-AF65-F5344CB8AC3E}">
        <p14:creationId xmlns:p14="http://schemas.microsoft.com/office/powerpoint/2010/main" val="210122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F49-9E39-C1D9-3B3E-34CBDBB3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Q1: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9FB4-6F02-90CF-D79C-57A31032A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Removed duplicate files by highlighting the data and removing the supplicate values in the DATA section </a:t>
            </a:r>
          </a:p>
          <a:p>
            <a:r>
              <a:rPr lang="en-IN" dirty="0"/>
              <a:t>In comments section , there are so many blank spaces so I just filled blank spaces with “No comments” using CTRL +G , and then go to blanks and filled it 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36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08D8-37C9-BD78-6B0B-41C4CA66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Q2:Time analysis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557-C00D-BB1D-71E3-FA10494A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Calculated the time gap using DATEDIF() function and put the publish day and trending date 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=DATEDIF(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publish_date,trending_date,”d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”)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Computing the average time gap for a video to become trendy after publishing :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2.30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IN" dirty="0"/>
              <a:t>=AVERAGE(Q2:Q16308)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32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1C2C-590E-C548-DBA9-438C9F37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B53B-FE55-E593-C60C-E16EEBDF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calculate engagement rate by (</a:t>
            </a:r>
            <a:r>
              <a:rPr lang="en-IN" dirty="0" err="1"/>
              <a:t>likes+comment</a:t>
            </a:r>
            <a:r>
              <a:rPr lang="en-IN" dirty="0"/>
              <a:t>)/view</a:t>
            </a:r>
          </a:p>
          <a:p>
            <a:pPr marL="0" indent="0">
              <a:buNone/>
            </a:pPr>
            <a:r>
              <a:rPr lang="en-IN" dirty="0"/>
              <a:t>=(H2+J2)/G2</a:t>
            </a:r>
          </a:p>
          <a:p>
            <a:pPr marL="0" indent="0">
              <a:buNone/>
            </a:pPr>
            <a:r>
              <a:rPr lang="en-IN" dirty="0"/>
              <a:t>H2 = likes</a:t>
            </a:r>
          </a:p>
          <a:p>
            <a:pPr marL="0" indent="0">
              <a:buNone/>
            </a:pPr>
            <a:r>
              <a:rPr lang="en-IN" dirty="0"/>
              <a:t>J2 = comments</a:t>
            </a:r>
          </a:p>
          <a:p>
            <a:pPr marL="0" indent="0">
              <a:buNone/>
            </a:pPr>
            <a:r>
              <a:rPr lang="en-IN" dirty="0"/>
              <a:t>G2 = view </a:t>
            </a:r>
          </a:p>
          <a:p>
            <a:pPr marL="0" indent="0">
              <a:buNone/>
            </a:pPr>
            <a:r>
              <a:rPr lang="en-IN" dirty="0"/>
              <a:t>Entertainment has the top views and engagement rate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8EB58A-BC87-9AB0-ED61-CFCEBB604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16" y="4260711"/>
            <a:ext cx="4191215" cy="4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0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5D9D-FA4E-7990-940C-7BB4C7A8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FILTER AND XLOOKUP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2A8F-431F-5069-72C3-A630C15E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=XLOOKUP(B2,Category!B:B,'YouTube data'!Q1:Q16308,0)</a:t>
            </a:r>
          </a:p>
          <a:p>
            <a:endParaRPr lang="en-IN" dirty="0"/>
          </a:p>
          <a:p>
            <a:r>
              <a:rPr lang="en-IN" dirty="0"/>
              <a:t>We will use XLOOKUP for finding category name corresponding to channel name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66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A6E3-2951-43FB-297C-9CEEEA03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5355-0319-4AA0-3FB9-F89A0BC3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 have merged channel </a:t>
            </a:r>
            <a:r>
              <a:rPr lang="en-IN" dirty="0" err="1"/>
              <a:t>titile</a:t>
            </a:r>
            <a:r>
              <a:rPr lang="en-IN" dirty="0"/>
              <a:t> and video title using CONCAT </a:t>
            </a:r>
            <a:r>
              <a:rPr lang="en-IN" dirty="0" err="1"/>
              <a:t>fucnction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Using </a:t>
            </a:r>
          </a:p>
          <a:p>
            <a:pPr marL="0" indent="0">
              <a:buNone/>
            </a:pPr>
            <a:r>
              <a:rPr lang="en-IN" dirty="0"/>
              <a:t>=TEXTJOIN(",",TRUE,FILTER('Q1'!P1:P16308,'Q1'!C1:Q16308 = 'Q5'!A2))</a:t>
            </a:r>
          </a:p>
          <a:p>
            <a:pPr marL="0" indent="0">
              <a:buNone/>
            </a:pPr>
            <a:r>
              <a:rPr lang="en-IN" dirty="0"/>
              <a:t>Just use this function to join the comments for the whole videos.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2B4C-FF3D-DCEA-79D4-1E4396C4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Comment analysis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0400-2590-C4EB-7FC2-E951ABB6E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the comments are disabled, there can be no comments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7631EB-2A5C-C56E-9E49-E636B7E53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38" y="4118869"/>
            <a:ext cx="3721291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B9F4-7787-52F0-590A-88A45BD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Visual creation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A94D5C5D-79D9-BCD7-A19C-AC077AF2D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7012"/>
            <a:ext cx="10515600" cy="3705101"/>
          </a:xfrm>
        </p:spPr>
      </p:pic>
    </p:spTree>
    <p:extLst>
      <p:ext uri="{BB962C8B-B14F-4D97-AF65-F5344CB8AC3E}">
        <p14:creationId xmlns:p14="http://schemas.microsoft.com/office/powerpoint/2010/main" val="406326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C71-A1AA-A859-97AD-989BA6C7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5 videos which has high total views, likes and engagement rate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9E51E6-31F4-4561-3A98-EC3775A66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09" y="3332122"/>
            <a:ext cx="9360381" cy="1574881"/>
          </a:xfrm>
        </p:spPr>
      </p:pic>
    </p:spTree>
    <p:extLst>
      <p:ext uri="{BB962C8B-B14F-4D97-AF65-F5344CB8AC3E}">
        <p14:creationId xmlns:p14="http://schemas.microsoft.com/office/powerpoint/2010/main" val="368453470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8E2E3"/>
      </a:lt2>
      <a:accent1>
        <a:srgbClr val="80A9A4"/>
      </a:accent1>
      <a:accent2>
        <a:srgbClr val="7AA5B7"/>
      </a:accent2>
      <a:accent3>
        <a:srgbClr val="92A1C4"/>
      </a:accent3>
      <a:accent4>
        <a:srgbClr val="867FBA"/>
      </a:accent4>
      <a:accent5>
        <a:srgbClr val="B096C6"/>
      </a:accent5>
      <a:accent6>
        <a:srgbClr val="B77FBA"/>
      </a:accent6>
      <a:hlink>
        <a:srgbClr val="AE6972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a541f521-a0f7-4fde-9215-fb5395cb9204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8574E409-E87A-43E8-A600-94D25D949C03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273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Felix Titling</vt:lpstr>
      <vt:lpstr>Goudy Old Style</vt:lpstr>
      <vt:lpstr>Microsoft Sans Serif</vt:lpstr>
      <vt:lpstr>ArchwayVTI</vt:lpstr>
      <vt:lpstr>Excel Assessment </vt:lpstr>
      <vt:lpstr>Q1:  </vt:lpstr>
      <vt:lpstr>Q2:Time analysis  </vt:lpstr>
      <vt:lpstr>Category analysis </vt:lpstr>
      <vt:lpstr>FILTER AND XLOOKUP </vt:lpstr>
      <vt:lpstr>TEXT ANALYSIS </vt:lpstr>
      <vt:lpstr>Comment analysis  </vt:lpstr>
      <vt:lpstr>Visual creation  </vt:lpstr>
      <vt:lpstr>Top 5 videos which has high total views, likes and engagement rate</vt:lpstr>
      <vt:lpstr>Filtering by condition </vt:lpstr>
      <vt:lpstr>q10</vt:lpstr>
      <vt:lpstr>Q13 SENTIMENTAL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Assessment </dc:title>
  <dc:creator>Aryan Mittal</dc:creator>
  <cp:keywords>Classification=LV_C0NF1D3NT1AL</cp:keywords>
  <cp:lastModifiedBy>Aryan Mittal</cp:lastModifiedBy>
  <cp:revision>5</cp:revision>
  <dcterms:created xsi:type="dcterms:W3CDTF">2024-02-28T08:53:00Z</dcterms:created>
  <dcterms:modified xsi:type="dcterms:W3CDTF">2024-02-28T12:31:49Z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a541f521-a0f7-4fde-9215-fb5395cb9204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