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F0448E-3E5E-4F4E-96EF-BA7E51015353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DE790D-9A62-4A7D-8D12-165A64F26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0722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Welcome To My Website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Bike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made like gun goes like splendor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created the website of bike splendor because it’s bullet, </a:t>
            </a:r>
            <a:r>
              <a:rPr lang="en-US" dirty="0" err="1" smtClean="0"/>
              <a:t>harly</a:t>
            </a:r>
            <a:r>
              <a:rPr lang="en-US" dirty="0" smtClean="0"/>
              <a:t> and R15 for every middle class boy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I used to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bootstrp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in my website.</a:t>
            </a:r>
          </a:p>
          <a:p>
            <a:pPr>
              <a:buNone/>
            </a:pPr>
            <a:r>
              <a:rPr lang="en-US" dirty="0" smtClean="0"/>
              <a:t>            First I used html and </a:t>
            </a:r>
            <a:r>
              <a:rPr lang="en-US" dirty="0" err="1" smtClean="0"/>
              <a:t>css</a:t>
            </a:r>
            <a:r>
              <a:rPr lang="en-US" dirty="0" smtClean="0"/>
              <a:t>, Second I used </a:t>
            </a:r>
            <a:r>
              <a:rPr lang="en-US" dirty="0" err="1" smtClean="0"/>
              <a:t>bootstrap,And</a:t>
            </a:r>
            <a:r>
              <a:rPr lang="en-US" dirty="0" smtClean="0"/>
              <a:t> third I used </a:t>
            </a:r>
            <a:r>
              <a:rPr lang="en-US" dirty="0" err="1" smtClean="0"/>
              <a:t>javascrip</a:t>
            </a:r>
            <a:r>
              <a:rPr lang="en-US" dirty="0" smtClean="0"/>
              <a:t> and j query.</a:t>
            </a:r>
          </a:p>
          <a:p>
            <a:pPr>
              <a:buNone/>
            </a:pPr>
            <a:r>
              <a:rPr lang="en-US" dirty="0" smtClean="0"/>
              <a:t>            Html,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bootstrp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ues</a:t>
            </a:r>
            <a:r>
              <a:rPr lang="en-US" dirty="0" smtClean="0"/>
              <a:t> in my website.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Ramani</a:t>
            </a:r>
            <a:r>
              <a:rPr lang="en-US" dirty="0" smtClean="0"/>
              <a:t> Aryan</a:t>
            </a:r>
            <a:endParaRPr lang="en-US" dirty="0" smtClean="0"/>
          </a:p>
          <a:p>
            <a:r>
              <a:rPr lang="en-US" dirty="0" smtClean="0"/>
              <a:t>EN NO.: </a:t>
            </a:r>
            <a:r>
              <a:rPr lang="en-US" dirty="0" smtClean="0"/>
              <a:t>2204030102450</a:t>
            </a:r>
            <a:endParaRPr lang="en-US" dirty="0" smtClean="0"/>
          </a:p>
          <a:p>
            <a:r>
              <a:rPr lang="en-US" dirty="0" smtClean="0"/>
              <a:t>Subject: internship </a:t>
            </a:r>
            <a:r>
              <a:rPr lang="en-US" dirty="0" err="1" smtClean="0"/>
              <a:t>ojt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94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website</vt:lpstr>
      <vt:lpstr>HTML POSION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4</cp:revision>
  <dcterms:created xsi:type="dcterms:W3CDTF">2023-03-09T04:56:39Z</dcterms:created>
  <dcterms:modified xsi:type="dcterms:W3CDTF">2023-03-10T03:09:53Z</dcterms:modified>
</cp:coreProperties>
</file>