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8"/>
  </p:notesMasterIdLst>
  <p:handoutMasterIdLst>
    <p:handoutMasterId r:id="rId39"/>
  </p:handout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447" autoAdjust="0"/>
  </p:normalViewPr>
  <p:slideViewPr>
    <p:cSldViewPr snapToGrid="0">
      <p:cViewPr varScale="1">
        <p:scale>
          <a:sx n="62" d="100"/>
          <a:sy n="62" d="100"/>
        </p:scale>
        <p:origin x="804" y="40"/>
      </p:cViewPr>
      <p:guideLst/>
    </p:cSldViewPr>
  </p:slideViewPr>
  <p:outlineViewPr>
    <p:cViewPr>
      <p:scale>
        <a:sx n="33" d="100"/>
        <a:sy n="33" d="100"/>
      </p:scale>
      <p:origin x="0" y="-456"/>
    </p:cViewPr>
  </p:outlineViewPr>
  <p:notesTextViewPr>
    <p:cViewPr>
      <p:scale>
        <a:sx n="1" d="1"/>
        <a:sy n="1" d="1"/>
      </p:scale>
      <p:origin x="0" y="0"/>
    </p:cViewPr>
  </p:notesTextViewPr>
  <p:sorterViewPr>
    <p:cViewPr>
      <p:scale>
        <a:sx n="100" d="100"/>
        <a:sy n="100" d="100"/>
      </p:scale>
      <p:origin x="0" y="-108"/>
    </p:cViewPr>
  </p:sorterViewPr>
  <p:notesViewPr>
    <p:cSldViewPr snapToGrid="0">
      <p:cViewPr varScale="1">
        <p:scale>
          <a:sx n="45" d="100"/>
          <a:sy n="45" d="100"/>
        </p:scale>
        <p:origin x="2760" y="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9500911-7550-AF39-9CC7-0CACF24870C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BFDAD34-7ECE-D326-8F29-77AA2F579F1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2C8AF2-AF32-461D-AB00-0FB124689FAF}" type="datetimeFigureOut">
              <a:rPr lang="en-IN" smtClean="0"/>
              <a:t>03-05-2023</a:t>
            </a:fld>
            <a:endParaRPr lang="en-IN"/>
          </a:p>
        </p:txBody>
      </p:sp>
      <p:sp>
        <p:nvSpPr>
          <p:cNvPr id="4" name="Footer Placeholder 3">
            <a:extLst>
              <a:ext uri="{FF2B5EF4-FFF2-40B4-BE49-F238E27FC236}">
                <a16:creationId xmlns:a16="http://schemas.microsoft.com/office/drawing/2014/main" id="{76667103-72BD-EF6B-481A-82721628B8A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E5F44D8-1B9B-6609-C2AF-D91D72E948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5171A3-0058-459B-85B4-1F9500EDAB10}" type="slidenum">
              <a:rPr lang="en-IN" smtClean="0"/>
              <a:t>‹#›</a:t>
            </a:fld>
            <a:endParaRPr lang="en-IN"/>
          </a:p>
        </p:txBody>
      </p:sp>
    </p:spTree>
    <p:extLst>
      <p:ext uri="{BB962C8B-B14F-4D97-AF65-F5344CB8AC3E}">
        <p14:creationId xmlns:p14="http://schemas.microsoft.com/office/powerpoint/2010/main" val="2568581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DF013-CCA6-4843-A18E-32ABD11F747C}" type="datetimeFigureOut">
              <a:rPr lang="en-IN" smtClean="0"/>
              <a:t>03-05-2023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5909C-713B-4DD9-8675-46FF6CD4A7C5}" type="slidenum">
              <a:rPr lang="en-IN" smtClean="0"/>
              <a:t>‹#›</a:t>
            </a:fld>
            <a:endParaRPr lang="en-IN"/>
          </a:p>
        </p:txBody>
      </p:sp>
    </p:spTree>
    <p:extLst>
      <p:ext uri="{BB962C8B-B14F-4D97-AF65-F5344CB8AC3E}">
        <p14:creationId xmlns:p14="http://schemas.microsoft.com/office/powerpoint/2010/main" val="1569189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455909C-713B-4DD9-8675-46FF6CD4A7C5}" type="slidenum">
              <a:rPr lang="en-IN" smtClean="0"/>
              <a:t>1</a:t>
            </a:fld>
            <a:endParaRPr lang="en-IN"/>
          </a:p>
        </p:txBody>
      </p:sp>
    </p:spTree>
    <p:extLst>
      <p:ext uri="{BB962C8B-B14F-4D97-AF65-F5344CB8AC3E}">
        <p14:creationId xmlns:p14="http://schemas.microsoft.com/office/powerpoint/2010/main" val="26376108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8669B8-8A8B-4624-86E5-4FF6D76A224B}" type="datetime1">
              <a:rPr lang="en-IN" smtClean="0"/>
              <a:t>03-05-2023</a:t>
            </a:fld>
            <a:endParaRPr lang="en-IN"/>
          </a:p>
        </p:txBody>
      </p:sp>
      <p:sp>
        <p:nvSpPr>
          <p:cNvPr id="5" name="Footer Placeholder 4"/>
          <p:cNvSpPr>
            <a:spLocks noGrp="1"/>
          </p:cNvSpPr>
          <p:nvPr>
            <p:ph type="ftr" sz="quarter" idx="11"/>
          </p:nvPr>
        </p:nvSpPr>
        <p:spPr/>
        <p:txBody>
          <a:bodyPr/>
          <a:lstStyle/>
          <a:p>
            <a:r>
              <a:rPr lang="en-IN"/>
              <a:t>Department of Information Technology</a:t>
            </a:r>
          </a:p>
        </p:txBody>
      </p:sp>
      <p:sp>
        <p:nvSpPr>
          <p:cNvPr id="6" name="Slide Number Placeholder 5"/>
          <p:cNvSpPr>
            <a:spLocks noGrp="1"/>
          </p:cNvSpPr>
          <p:nvPr>
            <p:ph type="sldNum" sz="quarter" idx="12"/>
          </p:nvPr>
        </p:nvSpPr>
        <p:spPr/>
        <p:txBody>
          <a:bodyPr/>
          <a:lstStyle/>
          <a:p>
            <a:fld id="{3F4804D8-0F11-4816-8E84-7ED0EBE5312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21EE3872-30AF-5118-A58A-22B3C9F2EC1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1774523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F49B6-49CA-46A3-ADBE-C7663B905849}" type="datetime1">
              <a:rPr lang="en-IN" smtClean="0"/>
              <a:t>03-05-2023</a:t>
            </a:fld>
            <a:endParaRPr lang="en-IN"/>
          </a:p>
        </p:txBody>
      </p:sp>
      <p:sp>
        <p:nvSpPr>
          <p:cNvPr id="5" name="Footer Placeholder 4"/>
          <p:cNvSpPr>
            <a:spLocks noGrp="1"/>
          </p:cNvSpPr>
          <p:nvPr>
            <p:ph type="ftr" sz="quarter" idx="11"/>
          </p:nvPr>
        </p:nvSpPr>
        <p:spPr/>
        <p:txBody>
          <a:bodyPr/>
          <a:lstStyle/>
          <a:p>
            <a:r>
              <a:rPr lang="en-IN"/>
              <a:t>Department of Information Technology</a:t>
            </a:r>
            <a:endParaRPr lang="en-IN" dirty="0"/>
          </a:p>
        </p:txBody>
      </p:sp>
      <p:sp>
        <p:nvSpPr>
          <p:cNvPr id="6" name="Slide Number Placeholder 5"/>
          <p:cNvSpPr>
            <a:spLocks noGrp="1"/>
          </p:cNvSpPr>
          <p:nvPr>
            <p:ph type="sldNum" sz="quarter" idx="12"/>
          </p:nvPr>
        </p:nvSpPr>
        <p:spPr/>
        <p:txBody>
          <a:bodyPr/>
          <a:lstStyle/>
          <a:p>
            <a:fld id="{3F4804D8-0F11-4816-8E84-7ED0EBE53121}" type="slidenum">
              <a:rPr lang="en-IN" smtClean="0"/>
              <a:t>‹#›</a:t>
            </a:fld>
            <a:endParaRPr lang="en-IN"/>
          </a:p>
        </p:txBody>
      </p:sp>
      <p:pic>
        <p:nvPicPr>
          <p:cNvPr id="7" name="Picture 6">
            <a:extLst>
              <a:ext uri="{FF2B5EF4-FFF2-40B4-BE49-F238E27FC236}">
                <a16:creationId xmlns:a16="http://schemas.microsoft.com/office/drawing/2014/main" id="{C8D58EEA-C261-CECC-3E02-6CEDD9A71A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31768202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8FC7A-6F7C-41A8-95D6-75D279E051B9}" type="datetime1">
              <a:rPr lang="en-IN" smtClean="0"/>
              <a:t>03-05-2023</a:t>
            </a:fld>
            <a:endParaRPr lang="en-IN"/>
          </a:p>
        </p:txBody>
      </p:sp>
      <p:sp>
        <p:nvSpPr>
          <p:cNvPr id="5" name="Footer Placeholder 4"/>
          <p:cNvSpPr>
            <a:spLocks noGrp="1"/>
          </p:cNvSpPr>
          <p:nvPr>
            <p:ph type="ftr" sz="quarter" idx="11"/>
          </p:nvPr>
        </p:nvSpPr>
        <p:spPr/>
        <p:txBody>
          <a:bodyPr/>
          <a:lstStyle/>
          <a:p>
            <a:r>
              <a:rPr lang="en-IN"/>
              <a:t>Department of Information Technology</a:t>
            </a:r>
          </a:p>
        </p:txBody>
      </p:sp>
      <p:sp>
        <p:nvSpPr>
          <p:cNvPr id="6" name="Slide Number Placeholder 5"/>
          <p:cNvSpPr>
            <a:spLocks noGrp="1"/>
          </p:cNvSpPr>
          <p:nvPr>
            <p:ph type="sldNum" sz="quarter" idx="12"/>
          </p:nvPr>
        </p:nvSpPr>
        <p:spPr/>
        <p:txBody>
          <a:bodyPr/>
          <a:lstStyle/>
          <a:p>
            <a:fld id="{3F4804D8-0F11-4816-8E84-7ED0EBE53121}" type="slidenum">
              <a:rPr lang="en-IN" smtClean="0"/>
              <a:t>‹#›</a:t>
            </a:fld>
            <a:endParaRPr lang="en-IN"/>
          </a:p>
        </p:txBody>
      </p:sp>
      <p:pic>
        <p:nvPicPr>
          <p:cNvPr id="9" name="Picture 8">
            <a:extLst>
              <a:ext uri="{FF2B5EF4-FFF2-40B4-BE49-F238E27FC236}">
                <a16:creationId xmlns:a16="http://schemas.microsoft.com/office/drawing/2014/main" id="{96884E97-CA2C-11E9-F595-5FE0027FBBA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1277042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p:cNvSpPr>
            <a:spLocks noGrp="1"/>
          </p:cNvSpPr>
          <p:nvPr>
            <p:ph type="ftr" sz="quarter" idx="11"/>
          </p:nvPr>
        </p:nvSpPr>
        <p:spPr/>
        <p:txBody>
          <a:bodyPr/>
          <a:lstStyle/>
          <a:p>
            <a:r>
              <a:rPr lang="en-IN"/>
              <a:t>Department of Information Technology</a:t>
            </a:r>
          </a:p>
        </p:txBody>
      </p:sp>
      <p:sp>
        <p:nvSpPr>
          <p:cNvPr id="6" name="Slide Number Placeholder 5"/>
          <p:cNvSpPr>
            <a:spLocks noGrp="1"/>
          </p:cNvSpPr>
          <p:nvPr>
            <p:ph type="sldNum" sz="quarter" idx="12"/>
          </p:nvPr>
        </p:nvSpPr>
        <p:spPr/>
        <p:txBody>
          <a:bodyPr/>
          <a:lstStyle/>
          <a:p>
            <a:fld id="{3F4804D8-0F11-4816-8E84-7ED0EBE53121}" type="slidenum">
              <a:rPr lang="en-IN" smtClean="0"/>
              <a:t>‹#›</a:t>
            </a:fld>
            <a:endParaRPr lang="en-IN"/>
          </a:p>
        </p:txBody>
      </p:sp>
      <p:pic>
        <p:nvPicPr>
          <p:cNvPr id="7" name="Picture 6">
            <a:extLst>
              <a:ext uri="{FF2B5EF4-FFF2-40B4-BE49-F238E27FC236}">
                <a16:creationId xmlns:a16="http://schemas.microsoft.com/office/drawing/2014/main" id="{0AE5C09D-23AD-FC2A-3D70-6C78556023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1120331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60208-3475-4096-BA27-C4DCF6DD4F8B}" type="datetime1">
              <a:rPr lang="en-IN" smtClean="0"/>
              <a:t>03-05-2023</a:t>
            </a:fld>
            <a:endParaRPr lang="en-IN"/>
          </a:p>
        </p:txBody>
      </p:sp>
      <p:sp>
        <p:nvSpPr>
          <p:cNvPr id="5" name="Footer Placeholder 4"/>
          <p:cNvSpPr>
            <a:spLocks noGrp="1"/>
          </p:cNvSpPr>
          <p:nvPr>
            <p:ph type="ftr" sz="quarter" idx="11"/>
          </p:nvPr>
        </p:nvSpPr>
        <p:spPr/>
        <p:txBody>
          <a:bodyPr/>
          <a:lstStyle/>
          <a:p>
            <a:r>
              <a:rPr lang="en-IN"/>
              <a:t>Department of Information Technology</a:t>
            </a:r>
          </a:p>
        </p:txBody>
      </p:sp>
      <p:sp>
        <p:nvSpPr>
          <p:cNvPr id="6" name="Slide Number Placeholder 5"/>
          <p:cNvSpPr>
            <a:spLocks noGrp="1"/>
          </p:cNvSpPr>
          <p:nvPr>
            <p:ph type="sldNum" sz="quarter" idx="12"/>
          </p:nvPr>
        </p:nvSpPr>
        <p:spPr/>
        <p:txBody>
          <a:bodyPr/>
          <a:lstStyle/>
          <a:p>
            <a:fld id="{3F4804D8-0F11-4816-8E84-7ED0EBE5312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E22072D-3F76-1292-853A-4AEA8F79661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1704818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BBF34D-4E6D-4CC3-A665-A5DF082EBA6B}" type="datetime1">
              <a:rPr lang="en-IN" smtClean="0"/>
              <a:t>03-05-2023</a:t>
            </a:fld>
            <a:endParaRPr lang="en-IN"/>
          </a:p>
        </p:txBody>
      </p:sp>
      <p:sp>
        <p:nvSpPr>
          <p:cNvPr id="6" name="Footer Placeholder 5"/>
          <p:cNvSpPr>
            <a:spLocks noGrp="1"/>
          </p:cNvSpPr>
          <p:nvPr>
            <p:ph type="ftr" sz="quarter" idx="11"/>
          </p:nvPr>
        </p:nvSpPr>
        <p:spPr/>
        <p:txBody>
          <a:bodyPr/>
          <a:lstStyle/>
          <a:p>
            <a:r>
              <a:rPr lang="en-IN"/>
              <a:t>Department of Information Technology</a:t>
            </a:r>
          </a:p>
        </p:txBody>
      </p:sp>
      <p:sp>
        <p:nvSpPr>
          <p:cNvPr id="7" name="Slide Number Placeholder 6"/>
          <p:cNvSpPr>
            <a:spLocks noGrp="1"/>
          </p:cNvSpPr>
          <p:nvPr>
            <p:ph type="sldNum" sz="quarter" idx="12"/>
          </p:nvPr>
        </p:nvSpPr>
        <p:spPr/>
        <p:txBody>
          <a:bodyPr/>
          <a:lstStyle/>
          <a:p>
            <a:fld id="{3F4804D8-0F11-4816-8E84-7ED0EBE53121}" type="slidenum">
              <a:rPr lang="en-IN" smtClean="0"/>
              <a:t>‹#›</a:t>
            </a:fld>
            <a:endParaRPr lang="en-IN"/>
          </a:p>
        </p:txBody>
      </p:sp>
      <p:pic>
        <p:nvPicPr>
          <p:cNvPr id="2" name="Picture 1">
            <a:extLst>
              <a:ext uri="{FF2B5EF4-FFF2-40B4-BE49-F238E27FC236}">
                <a16:creationId xmlns:a16="http://schemas.microsoft.com/office/drawing/2014/main" id="{EEF750BD-9539-6B63-34C2-A68FE4F18C6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3632530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97855E-79BE-4E6C-9FB6-D66FB8011279}" type="datetime1">
              <a:rPr lang="en-IN" smtClean="0"/>
              <a:t>03-05-2023</a:t>
            </a:fld>
            <a:endParaRPr lang="en-IN"/>
          </a:p>
        </p:txBody>
      </p:sp>
      <p:sp>
        <p:nvSpPr>
          <p:cNvPr id="8" name="Footer Placeholder 7"/>
          <p:cNvSpPr>
            <a:spLocks noGrp="1"/>
          </p:cNvSpPr>
          <p:nvPr>
            <p:ph type="ftr" sz="quarter" idx="11"/>
          </p:nvPr>
        </p:nvSpPr>
        <p:spPr/>
        <p:txBody>
          <a:bodyPr/>
          <a:lstStyle/>
          <a:p>
            <a:r>
              <a:rPr lang="en-IN"/>
              <a:t>Department of Information Technology</a:t>
            </a:r>
          </a:p>
        </p:txBody>
      </p:sp>
      <p:sp>
        <p:nvSpPr>
          <p:cNvPr id="9" name="Slide Number Placeholder 8"/>
          <p:cNvSpPr>
            <a:spLocks noGrp="1"/>
          </p:cNvSpPr>
          <p:nvPr>
            <p:ph type="sldNum" sz="quarter" idx="12"/>
          </p:nvPr>
        </p:nvSpPr>
        <p:spPr/>
        <p:txBody>
          <a:bodyPr/>
          <a:lstStyle/>
          <a:p>
            <a:fld id="{3F4804D8-0F11-4816-8E84-7ED0EBE53121}" type="slidenum">
              <a:rPr lang="en-IN" smtClean="0"/>
              <a:t>‹#›</a:t>
            </a:fld>
            <a:endParaRPr lang="en-IN"/>
          </a:p>
        </p:txBody>
      </p:sp>
      <p:pic>
        <p:nvPicPr>
          <p:cNvPr id="2" name="Picture 1">
            <a:extLst>
              <a:ext uri="{FF2B5EF4-FFF2-40B4-BE49-F238E27FC236}">
                <a16:creationId xmlns:a16="http://schemas.microsoft.com/office/drawing/2014/main" id="{FF1E0922-FE11-1805-2365-6B75FD751A6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2217836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DA0E4A-5A6E-4F3D-80E3-B54538FD52B7}" type="datetime1">
              <a:rPr lang="en-IN" smtClean="0"/>
              <a:t>03-05-2023</a:t>
            </a:fld>
            <a:endParaRPr lang="en-IN"/>
          </a:p>
        </p:txBody>
      </p:sp>
      <p:sp>
        <p:nvSpPr>
          <p:cNvPr id="4" name="Footer Placeholder 3"/>
          <p:cNvSpPr>
            <a:spLocks noGrp="1"/>
          </p:cNvSpPr>
          <p:nvPr>
            <p:ph type="ftr" sz="quarter" idx="11"/>
          </p:nvPr>
        </p:nvSpPr>
        <p:spPr/>
        <p:txBody>
          <a:bodyPr/>
          <a:lstStyle/>
          <a:p>
            <a:r>
              <a:rPr lang="en-IN"/>
              <a:t>Department of Information Technology</a:t>
            </a:r>
          </a:p>
        </p:txBody>
      </p:sp>
      <p:sp>
        <p:nvSpPr>
          <p:cNvPr id="5" name="Slide Number Placeholder 4"/>
          <p:cNvSpPr>
            <a:spLocks noGrp="1"/>
          </p:cNvSpPr>
          <p:nvPr>
            <p:ph type="sldNum" sz="quarter" idx="12"/>
          </p:nvPr>
        </p:nvSpPr>
        <p:spPr/>
        <p:txBody>
          <a:bodyPr/>
          <a:lstStyle/>
          <a:p>
            <a:fld id="{3F4804D8-0F11-4816-8E84-7ED0EBE53121}" type="slidenum">
              <a:rPr lang="en-IN" smtClean="0"/>
              <a:t>‹#›</a:t>
            </a:fld>
            <a:endParaRPr lang="en-IN"/>
          </a:p>
        </p:txBody>
      </p:sp>
      <p:pic>
        <p:nvPicPr>
          <p:cNvPr id="6" name="Picture 5">
            <a:extLst>
              <a:ext uri="{FF2B5EF4-FFF2-40B4-BE49-F238E27FC236}">
                <a16:creationId xmlns:a16="http://schemas.microsoft.com/office/drawing/2014/main" id="{B73C286A-D13E-0EC8-0A34-AF7F307ED9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3826353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116C478-AFC9-456B-9AA4-AFE51FC3FF0E}" type="datetime1">
              <a:rPr lang="en-IN" smtClean="0"/>
              <a:t>03-05-2023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Department of Information Technology</a:t>
            </a:r>
          </a:p>
        </p:txBody>
      </p:sp>
      <p:sp>
        <p:nvSpPr>
          <p:cNvPr id="9" name="Slide Number Placeholder 8"/>
          <p:cNvSpPr>
            <a:spLocks noGrp="1"/>
          </p:cNvSpPr>
          <p:nvPr>
            <p:ph type="sldNum" sz="quarter" idx="12"/>
          </p:nvPr>
        </p:nvSpPr>
        <p:spPr/>
        <p:txBody>
          <a:bodyPr/>
          <a:lstStyle/>
          <a:p>
            <a:fld id="{3F4804D8-0F11-4816-8E84-7ED0EBE53121}" type="slidenum">
              <a:rPr lang="en-IN" smtClean="0"/>
              <a:t>‹#›</a:t>
            </a:fld>
            <a:endParaRPr lang="en-IN"/>
          </a:p>
        </p:txBody>
      </p:sp>
      <p:pic>
        <p:nvPicPr>
          <p:cNvPr id="2" name="Picture 1">
            <a:extLst>
              <a:ext uri="{FF2B5EF4-FFF2-40B4-BE49-F238E27FC236}">
                <a16:creationId xmlns:a16="http://schemas.microsoft.com/office/drawing/2014/main" id="{9120C634-7688-FD94-E799-88EC7A75E21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4192583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005C8A7-C8FA-43AC-B2D4-11447D0F6CA9}" type="datetime1">
              <a:rPr lang="en-IN" smtClean="0"/>
              <a:t>03-05-2023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Department of Information Technology</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F4804D8-0F11-4816-8E84-7ED0EBE53121}" type="slidenum">
              <a:rPr lang="en-IN" smtClean="0"/>
              <a:t>‹#›</a:t>
            </a:fld>
            <a:endParaRPr lang="en-IN"/>
          </a:p>
        </p:txBody>
      </p:sp>
      <p:pic>
        <p:nvPicPr>
          <p:cNvPr id="10" name="Picture 9">
            <a:extLst>
              <a:ext uri="{FF2B5EF4-FFF2-40B4-BE49-F238E27FC236}">
                <a16:creationId xmlns:a16="http://schemas.microsoft.com/office/drawing/2014/main" id="{6EA340F6-1B2F-1F54-8955-C12A94150D5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3390627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A33EB6-624F-417C-8957-B0DF7D93156F}" type="datetime1">
              <a:rPr lang="en-IN" smtClean="0"/>
              <a:t>03-05-2023</a:t>
            </a:fld>
            <a:endParaRPr lang="en-IN"/>
          </a:p>
        </p:txBody>
      </p:sp>
      <p:sp>
        <p:nvSpPr>
          <p:cNvPr id="6" name="Footer Placeholder 5"/>
          <p:cNvSpPr>
            <a:spLocks noGrp="1"/>
          </p:cNvSpPr>
          <p:nvPr>
            <p:ph type="ftr" sz="quarter" idx="11"/>
          </p:nvPr>
        </p:nvSpPr>
        <p:spPr/>
        <p:txBody>
          <a:bodyPr/>
          <a:lstStyle/>
          <a:p>
            <a:r>
              <a:rPr lang="en-IN"/>
              <a:t>Department of Information Technology</a:t>
            </a:r>
          </a:p>
        </p:txBody>
      </p:sp>
      <p:sp>
        <p:nvSpPr>
          <p:cNvPr id="7" name="Slide Number Placeholder 6"/>
          <p:cNvSpPr>
            <a:spLocks noGrp="1"/>
          </p:cNvSpPr>
          <p:nvPr>
            <p:ph type="sldNum" sz="quarter" idx="12"/>
          </p:nvPr>
        </p:nvSpPr>
        <p:spPr/>
        <p:txBody>
          <a:bodyPr/>
          <a:lstStyle/>
          <a:p>
            <a:fld id="{3F4804D8-0F11-4816-8E84-7ED0EBE53121}" type="slidenum">
              <a:rPr lang="en-IN" smtClean="0"/>
              <a:t>‹#›</a:t>
            </a:fld>
            <a:endParaRPr lang="en-IN"/>
          </a:p>
        </p:txBody>
      </p:sp>
      <p:pic>
        <p:nvPicPr>
          <p:cNvPr id="10" name="Picture 9">
            <a:extLst>
              <a:ext uri="{FF2B5EF4-FFF2-40B4-BE49-F238E27FC236}">
                <a16:creationId xmlns:a16="http://schemas.microsoft.com/office/drawing/2014/main" id="{B0B001F9-6747-D87E-EB88-EAD0B01313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3400427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8E4EB79-8D76-4DF4-A556-AE3FADAE28AA}" type="datetime1">
              <a:rPr lang="en-IN" smtClean="0"/>
              <a:t>03-05-2023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Department of Information Technology</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F4804D8-0F11-4816-8E84-7ED0EBE5312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8696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3196-CD6D-52EF-032E-F5392DD30E13}"/>
              </a:ext>
            </a:extLst>
          </p:cNvPr>
          <p:cNvSpPr>
            <a:spLocks noGrp="1"/>
          </p:cNvSpPr>
          <p:nvPr>
            <p:ph type="ctrTitle"/>
          </p:nvPr>
        </p:nvSpPr>
        <p:spPr>
          <a:xfrm>
            <a:off x="0" y="1371601"/>
            <a:ext cx="12192000" cy="686750"/>
          </a:xfrm>
        </p:spPr>
        <p:txBody>
          <a:bodyPr>
            <a:normAutofit fontScale="90000"/>
          </a:bodyPr>
          <a:lstStyle/>
          <a:p>
            <a:pPr algn="ctr"/>
            <a:r>
              <a:rPr lang="en-IN" sz="2800" b="1" dirty="0">
                <a:latin typeface="Segoe UI" panose="020B0502040204020203" pitchFamily="34" charset="0"/>
                <a:cs typeface="Segoe UI" panose="020B0502040204020203" pitchFamily="34" charset="0"/>
              </a:rPr>
              <a:t>(ITA16-Cricket Management System)</a:t>
            </a:r>
            <a:br>
              <a:rPr lang="en-IN" sz="2800" b="1" dirty="0">
                <a:latin typeface="Segoe UI" panose="020B0502040204020203" pitchFamily="34" charset="0"/>
                <a:cs typeface="Segoe UI" panose="020B0502040204020203" pitchFamily="34" charset="0"/>
              </a:rPr>
            </a:br>
            <a:r>
              <a:rPr lang="en-IN" sz="2800" b="1" dirty="0">
                <a:latin typeface="Segoe UI" panose="020B0502040204020203" pitchFamily="34" charset="0"/>
                <a:cs typeface="Segoe UI" panose="020B0502040204020203" pitchFamily="34" charset="0"/>
              </a:rPr>
              <a:t> </a:t>
            </a:r>
          </a:p>
        </p:txBody>
      </p:sp>
      <p:sp>
        <p:nvSpPr>
          <p:cNvPr id="3" name="Subtitle 2">
            <a:extLst>
              <a:ext uri="{FF2B5EF4-FFF2-40B4-BE49-F238E27FC236}">
                <a16:creationId xmlns:a16="http://schemas.microsoft.com/office/drawing/2014/main" id="{FCF0610D-7D98-2FC7-1A96-3BAA654C6819}"/>
              </a:ext>
            </a:extLst>
          </p:cNvPr>
          <p:cNvSpPr>
            <a:spLocks noGrp="1"/>
          </p:cNvSpPr>
          <p:nvPr>
            <p:ph type="subTitle" idx="1"/>
          </p:nvPr>
        </p:nvSpPr>
        <p:spPr>
          <a:xfrm>
            <a:off x="731520" y="2218370"/>
            <a:ext cx="11018520" cy="3199452"/>
          </a:xfrm>
        </p:spPr>
        <p:txBody>
          <a:bodyPr>
            <a:normAutofit fontScale="92500" lnSpcReduction="10000"/>
          </a:bodyPr>
          <a:lstStyle/>
          <a:p>
            <a:pPr algn="ctr"/>
            <a:r>
              <a:rPr lang="en-IN" b="1" dirty="0">
                <a:solidFill>
                  <a:srgbClr val="002060"/>
                </a:solidFill>
                <a:latin typeface="Segoe UI" panose="020B0502040204020203" pitchFamily="34" charset="0"/>
                <a:cs typeface="Segoe UI" panose="020B0502040204020203" pitchFamily="34" charset="0"/>
              </a:rPr>
              <a:t>Group Members: </a:t>
            </a:r>
          </a:p>
          <a:p>
            <a:pPr algn="ctr"/>
            <a:r>
              <a:rPr lang="en-IN" dirty="0">
                <a:solidFill>
                  <a:srgbClr val="002060"/>
                </a:solidFill>
                <a:latin typeface="Segoe UI" panose="020B0502040204020203" pitchFamily="34" charset="0"/>
                <a:cs typeface="Segoe UI" panose="020B0502040204020203" pitchFamily="34" charset="0"/>
              </a:rPr>
              <a:t>Aryan Sawant – 21101A0008</a:t>
            </a:r>
          </a:p>
          <a:p>
            <a:pPr algn="ctr"/>
            <a:r>
              <a:rPr lang="en-IN" dirty="0">
                <a:solidFill>
                  <a:srgbClr val="002060"/>
                </a:solidFill>
                <a:latin typeface="Segoe UI" panose="020B0502040204020203" pitchFamily="34" charset="0"/>
                <a:cs typeface="Segoe UI" panose="020B0502040204020203" pitchFamily="34" charset="0"/>
              </a:rPr>
              <a:t>Shivraj </a:t>
            </a:r>
            <a:r>
              <a:rPr lang="en-IN" dirty="0" err="1">
                <a:solidFill>
                  <a:srgbClr val="002060"/>
                </a:solidFill>
                <a:latin typeface="Segoe UI" panose="020B0502040204020203" pitchFamily="34" charset="0"/>
                <a:cs typeface="Segoe UI" panose="020B0502040204020203" pitchFamily="34" charset="0"/>
              </a:rPr>
              <a:t>paWAR</a:t>
            </a:r>
            <a:r>
              <a:rPr lang="en-IN" dirty="0">
                <a:solidFill>
                  <a:srgbClr val="002060"/>
                </a:solidFill>
                <a:latin typeface="Segoe UI" panose="020B0502040204020203" pitchFamily="34" charset="0"/>
                <a:cs typeface="Segoe UI" panose="020B0502040204020203" pitchFamily="34" charset="0"/>
              </a:rPr>
              <a:t> – 21101A0017</a:t>
            </a:r>
          </a:p>
          <a:p>
            <a:pPr algn="ctr"/>
            <a:r>
              <a:rPr lang="en-IN" dirty="0">
                <a:solidFill>
                  <a:srgbClr val="002060"/>
                </a:solidFill>
                <a:latin typeface="Segoe UI" panose="020B0502040204020203" pitchFamily="34" charset="0"/>
                <a:cs typeface="Segoe UI" panose="020B0502040204020203" pitchFamily="34" charset="0"/>
              </a:rPr>
              <a:t>Vishal </a:t>
            </a:r>
            <a:r>
              <a:rPr lang="en-IN" dirty="0" err="1">
                <a:solidFill>
                  <a:srgbClr val="002060"/>
                </a:solidFill>
                <a:latin typeface="Segoe UI" panose="020B0502040204020203" pitchFamily="34" charset="0"/>
                <a:cs typeface="Segoe UI" panose="020B0502040204020203" pitchFamily="34" charset="0"/>
              </a:rPr>
              <a:t>devkate</a:t>
            </a:r>
            <a:r>
              <a:rPr lang="en-IN" dirty="0">
                <a:solidFill>
                  <a:srgbClr val="002060"/>
                </a:solidFill>
                <a:latin typeface="Segoe UI" panose="020B0502040204020203" pitchFamily="34" charset="0"/>
                <a:cs typeface="Segoe UI" panose="020B0502040204020203" pitchFamily="34" charset="0"/>
              </a:rPr>
              <a:t> – 21101A0019</a:t>
            </a:r>
          </a:p>
          <a:p>
            <a:pPr algn="ctr"/>
            <a:r>
              <a:rPr lang="en-IN" dirty="0">
                <a:solidFill>
                  <a:srgbClr val="002060"/>
                </a:solidFill>
                <a:latin typeface="Segoe UI" panose="020B0502040204020203" pitchFamily="34" charset="0"/>
                <a:cs typeface="Segoe UI" panose="020B0502040204020203" pitchFamily="34" charset="0"/>
              </a:rPr>
              <a:t>Vishal </a:t>
            </a:r>
            <a:r>
              <a:rPr lang="en-IN" dirty="0" err="1">
                <a:solidFill>
                  <a:srgbClr val="002060"/>
                </a:solidFill>
                <a:latin typeface="Segoe UI" panose="020B0502040204020203" pitchFamily="34" charset="0"/>
                <a:cs typeface="Segoe UI" panose="020B0502040204020203" pitchFamily="34" charset="0"/>
              </a:rPr>
              <a:t>Mourya</a:t>
            </a:r>
            <a:r>
              <a:rPr lang="en-IN" dirty="0">
                <a:solidFill>
                  <a:srgbClr val="002060"/>
                </a:solidFill>
                <a:latin typeface="Segoe UI" panose="020B0502040204020203" pitchFamily="34" charset="0"/>
                <a:cs typeface="Segoe UI" panose="020B0502040204020203" pitchFamily="34" charset="0"/>
              </a:rPr>
              <a:t> – 21101a0024</a:t>
            </a:r>
          </a:p>
          <a:p>
            <a:pPr algn="ctr"/>
            <a:r>
              <a:rPr lang="en-IN" sz="2200" b="1" dirty="0">
                <a:solidFill>
                  <a:srgbClr val="002060"/>
                </a:solidFill>
                <a:latin typeface="Segoe UI" panose="020B0502040204020203" pitchFamily="34" charset="0"/>
                <a:cs typeface="Segoe UI" panose="020B0502040204020203" pitchFamily="34" charset="0"/>
              </a:rPr>
              <a:t>Under the guidance of</a:t>
            </a:r>
          </a:p>
          <a:p>
            <a:pPr algn="ctr"/>
            <a:r>
              <a:rPr lang="en-IN" b="1" dirty="0">
                <a:solidFill>
                  <a:srgbClr val="002060"/>
                </a:solidFill>
                <a:latin typeface="Segoe UI" panose="020B0502040204020203" pitchFamily="34" charset="0"/>
                <a:cs typeface="Segoe UI" panose="020B0502040204020203" pitchFamily="34" charset="0"/>
              </a:rPr>
              <a:t>(</a:t>
            </a:r>
            <a:r>
              <a:rPr lang="en-IN" b="1" dirty="0" err="1">
                <a:solidFill>
                  <a:srgbClr val="002060"/>
                </a:solidFill>
                <a:latin typeface="Segoe UI" panose="020B0502040204020203" pitchFamily="34" charset="0"/>
                <a:cs typeface="Segoe UI" panose="020B0502040204020203" pitchFamily="34" charset="0"/>
              </a:rPr>
              <a:t>Prof.Rasika</a:t>
            </a:r>
            <a:r>
              <a:rPr lang="en-IN" b="1" dirty="0">
                <a:solidFill>
                  <a:srgbClr val="002060"/>
                </a:solidFill>
                <a:latin typeface="Segoe UI" panose="020B0502040204020203" pitchFamily="34" charset="0"/>
                <a:cs typeface="Segoe UI" panose="020B0502040204020203" pitchFamily="34" charset="0"/>
              </a:rPr>
              <a:t> </a:t>
            </a:r>
            <a:r>
              <a:rPr lang="en-IN" b="1" dirty="0" err="1">
                <a:solidFill>
                  <a:srgbClr val="002060"/>
                </a:solidFill>
                <a:latin typeface="Segoe UI" panose="020B0502040204020203" pitchFamily="34" charset="0"/>
                <a:cs typeface="Segoe UI" panose="020B0502040204020203" pitchFamily="34" charset="0"/>
              </a:rPr>
              <a:t>ransing</a:t>
            </a:r>
            <a:r>
              <a:rPr lang="en-IN" b="1" dirty="0">
                <a:solidFill>
                  <a:srgbClr val="002060"/>
                </a:solidFill>
                <a:latin typeface="Segoe UI" panose="020B0502040204020203" pitchFamily="34" charset="0"/>
                <a:cs typeface="Segoe UI" panose="020B0502040204020203" pitchFamily="34" charset="0"/>
              </a:rPr>
              <a:t>)</a:t>
            </a:r>
          </a:p>
        </p:txBody>
      </p:sp>
      <p:sp>
        <p:nvSpPr>
          <p:cNvPr id="4" name="Title 1">
            <a:extLst>
              <a:ext uri="{FF2B5EF4-FFF2-40B4-BE49-F238E27FC236}">
                <a16:creationId xmlns:a16="http://schemas.microsoft.com/office/drawing/2014/main" id="{F3360B6D-FE79-7474-0376-F79716844A36}"/>
              </a:ext>
            </a:extLst>
          </p:cNvPr>
          <p:cNvSpPr txBox="1">
            <a:spLocks/>
          </p:cNvSpPr>
          <p:nvPr/>
        </p:nvSpPr>
        <p:spPr>
          <a:xfrm>
            <a:off x="0" y="0"/>
            <a:ext cx="12192000" cy="1303021"/>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4000"/>
              </a:lnSpc>
            </a:pPr>
            <a:r>
              <a:rPr lang="en-IN" sz="3600" b="1" dirty="0">
                <a:latin typeface="Segoe UI" panose="020B0502040204020203" pitchFamily="34" charset="0"/>
                <a:cs typeface="Segoe UI" panose="020B0502040204020203" pitchFamily="34" charset="0"/>
              </a:rPr>
              <a:t>Department of Information Technology</a:t>
            </a:r>
          </a:p>
          <a:p>
            <a:pPr>
              <a:lnSpc>
                <a:spcPct val="124000"/>
              </a:lnSpc>
            </a:pPr>
            <a:r>
              <a:rPr lang="en-IN" sz="2400" b="1" dirty="0">
                <a:latin typeface="Segoe UI" panose="020B0502040204020203" pitchFamily="34" charset="0"/>
                <a:cs typeface="Segoe UI" panose="020B0502040204020203" pitchFamily="34" charset="0"/>
              </a:rPr>
              <a:t>SE Mini Project</a:t>
            </a:r>
          </a:p>
          <a:p>
            <a:pPr>
              <a:lnSpc>
                <a:spcPct val="124000"/>
              </a:lnSpc>
            </a:pPr>
            <a:r>
              <a:rPr lang="en-IN" sz="2400" b="1" dirty="0">
                <a:latin typeface="Segoe UI" panose="020B0502040204020203" pitchFamily="34" charset="0"/>
                <a:cs typeface="Segoe UI" panose="020B0502040204020203" pitchFamily="34" charset="0"/>
              </a:rPr>
              <a:t>Semester: IV</a:t>
            </a:r>
          </a:p>
        </p:txBody>
      </p:sp>
      <p:sp>
        <p:nvSpPr>
          <p:cNvPr id="6" name="Title 1">
            <a:extLst>
              <a:ext uri="{FF2B5EF4-FFF2-40B4-BE49-F238E27FC236}">
                <a16:creationId xmlns:a16="http://schemas.microsoft.com/office/drawing/2014/main" id="{EF52A96C-5CD5-A16B-E198-7AEAE04166BA}"/>
              </a:ext>
            </a:extLst>
          </p:cNvPr>
          <p:cNvSpPr txBox="1">
            <a:spLocks/>
          </p:cNvSpPr>
          <p:nvPr/>
        </p:nvSpPr>
        <p:spPr>
          <a:xfrm>
            <a:off x="1524000" y="5818981"/>
            <a:ext cx="9144000" cy="50387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400" dirty="0">
                <a:latin typeface="Segoe UI" panose="020B0502040204020203" pitchFamily="34" charset="0"/>
                <a:cs typeface="Segoe UI" panose="020B0502040204020203" pitchFamily="34" charset="0"/>
              </a:rPr>
              <a:t>AY 2022-23</a:t>
            </a:r>
          </a:p>
        </p:txBody>
      </p:sp>
    </p:spTree>
    <p:extLst>
      <p:ext uri="{BB962C8B-B14F-4D97-AF65-F5344CB8AC3E}">
        <p14:creationId xmlns:p14="http://schemas.microsoft.com/office/powerpoint/2010/main" val="43571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45E21-DD83-4865-EC23-D40B5AF950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C98B4C-856F-C8E9-42BD-6D626E0E3C51}"/>
              </a:ext>
            </a:extLst>
          </p:cNvPr>
          <p:cNvSpPr>
            <a:spLocks noGrp="1"/>
          </p:cNvSpPr>
          <p:nvPr>
            <p:ph idx="1"/>
          </p:nvPr>
        </p:nvSpPr>
        <p:spPr/>
        <p:txBody>
          <a:bodyPr>
            <a:normAutofit fontScale="85000" lnSpcReduction="20000"/>
          </a:bodyPr>
          <a:lstStyle/>
          <a:p>
            <a:pPr algn="just">
              <a:lnSpc>
                <a:spcPct val="107000"/>
              </a:lnSpc>
              <a:spcAft>
                <a:spcPts val="490"/>
              </a:spcAft>
            </a:pPr>
            <a:r>
              <a:rPr lang="en-IN" sz="2800" b="1" u="sng" kern="100" dirty="0">
                <a:effectLst/>
                <a:latin typeface="Segoe UI" panose="020B0502040204020203" pitchFamily="34" charset="0"/>
                <a:ea typeface="Calibri" panose="020F0502020204030204" pitchFamily="34" charset="0"/>
                <a:cs typeface="Mangal" panose="02040503050203030202" pitchFamily="18" charset="0"/>
              </a:rPr>
              <a:t>SOFTWARE TOOLS USED :</a:t>
            </a:r>
            <a:endParaRPr lang="en-IN" sz="2800" b="1" u="sng" kern="100" dirty="0">
              <a:effectLst/>
              <a:latin typeface="Calibri" panose="020F0502020204030204" pitchFamily="34" charset="0"/>
              <a:ea typeface="Calibri" panose="020F0502020204030204" pitchFamily="34" charset="0"/>
              <a:cs typeface="Mangal" panose="02040503050203030202" pitchFamily="18" charset="0"/>
            </a:endParaRPr>
          </a:p>
          <a:p>
            <a:pPr marL="408940" indent="-285750" algn="just">
              <a:lnSpc>
                <a:spcPct val="107000"/>
              </a:lnSpc>
              <a:spcAft>
                <a:spcPts val="655"/>
              </a:spcAft>
              <a:buFont typeface="Wingdings" panose="05000000000000000000" pitchFamily="2" charset="2"/>
              <a:buChar char="Ø"/>
            </a:pPr>
            <a:r>
              <a:rPr lang="en-IN" sz="1800" b="1" kern="100" dirty="0">
                <a:effectLst/>
                <a:latin typeface="Segoe UI" panose="020B0502040204020203" pitchFamily="34" charset="0"/>
                <a:ea typeface="Calibri" panose="020F0502020204030204" pitchFamily="34" charset="0"/>
                <a:cs typeface="Mangal" panose="02040503050203030202" pitchFamily="18" charset="0"/>
              </a:rPr>
              <a:t> </a:t>
            </a:r>
            <a:r>
              <a:rPr lang="en-IN" sz="2800" b="1" u="none" strike="noStrike" kern="100" dirty="0">
                <a:effectLst/>
                <a:uFill>
                  <a:solidFill>
                    <a:srgbClr val="000000"/>
                  </a:solidFill>
                </a:uFill>
                <a:latin typeface="Segoe UI" panose="020B0502040204020203" pitchFamily="34" charset="0"/>
                <a:ea typeface="Arial" panose="020B0604020202020204" pitchFamily="34" charset="0"/>
                <a:cs typeface="Segoe UI" panose="020B0502040204020203" pitchFamily="34" charset="0"/>
              </a:rPr>
              <a:t>Details of Software: </a:t>
            </a:r>
            <a:r>
              <a:rPr lang="en-IN" sz="1800" kern="100" dirty="0">
                <a:effectLst/>
                <a:latin typeface="Segoe UI" panose="020B0502040204020203" pitchFamily="34" charset="0"/>
                <a:ea typeface="Calibri" panose="020F0502020204030204" pitchFamily="34" charset="0"/>
                <a:cs typeface="Mangal" panose="02040503050203030202" pitchFamily="18" charset="0"/>
              </a:rPr>
              <a:t> </a:t>
            </a:r>
            <a:endParaRPr lang="en-IN" sz="1800" kern="100" dirty="0">
              <a:latin typeface="Calibri" panose="020F0502020204030204" pitchFamily="34" charset="0"/>
              <a:ea typeface="Calibri" panose="020F0502020204030204" pitchFamily="34" charset="0"/>
              <a:cs typeface="Mangal" panose="02040503050203030202" pitchFamily="18" charset="0"/>
            </a:endParaRPr>
          </a:p>
          <a:p>
            <a:pPr marL="580390" indent="-457200" algn="just">
              <a:lnSpc>
                <a:spcPct val="107000"/>
              </a:lnSpc>
              <a:spcAft>
                <a:spcPts val="655"/>
              </a:spcAft>
              <a:buAutoNum type="arabicParenR"/>
            </a:pPr>
            <a:r>
              <a:rPr lang="en-IN" sz="2400" u="none" strike="noStrike" kern="100" dirty="0">
                <a:effectLst/>
                <a:uFill>
                  <a:solidFill>
                    <a:srgbClr val="000000"/>
                  </a:solidFill>
                </a:uFill>
                <a:latin typeface="Segoe UI" panose="020B0502040204020203" pitchFamily="34" charset="0"/>
                <a:ea typeface="Times New Roman" panose="02020603050405020304" pitchFamily="18" charset="0"/>
                <a:cs typeface="Segoe UI" panose="020B0502040204020203" pitchFamily="34" charset="0"/>
              </a:rPr>
              <a:t>           SQLite browser: - </a:t>
            </a:r>
          </a:p>
          <a:p>
            <a:pPr marL="123190" indent="0" algn="just">
              <a:lnSpc>
                <a:spcPct val="107000"/>
              </a:lnSpc>
              <a:spcAft>
                <a:spcPts val="655"/>
              </a:spcAft>
              <a:buNone/>
            </a:pPr>
            <a:r>
              <a:rPr lang="en-IN" sz="2200" dirty="0">
                <a:solidFill>
                  <a:srgbClr val="282829"/>
                </a:solidFill>
                <a:effectLst/>
                <a:latin typeface="Segoe UI" panose="020B0502040204020203" pitchFamily="34" charset="0"/>
                <a:ea typeface="Times New Roman" panose="02020603050405020304" pitchFamily="18" charset="0"/>
                <a:cs typeface="Segoe UI" panose="020B0502040204020203" pitchFamily="34" charset="0"/>
              </a:rPr>
              <a:t>It is a tool that lets you view the data that is stored in an SQLite Database. Depending on the format and type of data in the database it may or may not be readable by a human. This is generally used for debugging or other development task where the developer needs to read the data that has been stored but does not have a built-in system to access it through the program.</a:t>
            </a:r>
            <a:endParaRPr lang="en-IN" sz="2200" dirty="0">
              <a:effectLst/>
              <a:latin typeface="Segoe UI" panose="020B0502040204020203" pitchFamily="34" charset="0"/>
              <a:ea typeface="Times New Roman" panose="02020603050405020304" pitchFamily="18" charset="0"/>
              <a:cs typeface="Segoe UI" panose="020B0502040204020203" pitchFamily="34" charset="0"/>
            </a:endParaRPr>
          </a:p>
          <a:p>
            <a:pPr marL="123190" indent="0" algn="just">
              <a:lnSpc>
                <a:spcPct val="107000"/>
              </a:lnSpc>
              <a:spcAft>
                <a:spcPts val="655"/>
              </a:spcAft>
              <a:buNone/>
            </a:pPr>
            <a:endParaRPr lang="en-IN" sz="2200" u="none" strike="noStrike" kern="100" dirty="0">
              <a:effectLst/>
              <a:uFill>
                <a:solidFill>
                  <a:srgbClr val="000000"/>
                </a:solidFill>
              </a:uFill>
              <a:latin typeface="Segoe UI" panose="020B0502040204020203" pitchFamily="34" charset="0"/>
              <a:ea typeface="Times New Roman" panose="02020603050405020304" pitchFamily="18" charset="0"/>
              <a:cs typeface="Segoe UI" panose="020B0502040204020203" pitchFamily="34" charset="0"/>
            </a:endParaRPr>
          </a:p>
          <a:p>
            <a:pPr marL="1270" algn="just">
              <a:lnSpc>
                <a:spcPct val="107000"/>
              </a:lnSpc>
              <a:spcAft>
                <a:spcPts val="800"/>
              </a:spcAft>
            </a:pPr>
            <a:r>
              <a:rPr lang="en-IN" sz="1800" kern="100" dirty="0">
                <a:effectLst/>
                <a:latin typeface="Segoe UI" panose="020B0502040204020203" pitchFamily="34" charset="0"/>
                <a:ea typeface="Calibri" panose="020F0502020204030204" pitchFamily="34" charset="0"/>
                <a:cs typeface="Mangal" panose="02040503050203030202" pitchFamily="18" charset="0"/>
              </a:rPr>
              <a:t>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4" name="Date Placeholder 3">
            <a:extLst>
              <a:ext uri="{FF2B5EF4-FFF2-40B4-BE49-F238E27FC236}">
                <a16:creationId xmlns:a16="http://schemas.microsoft.com/office/drawing/2014/main" id="{FD1290FE-BDD7-8F68-F2F0-87C47D7307DA}"/>
              </a:ext>
            </a:extLst>
          </p:cNvPr>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a:extLst>
              <a:ext uri="{FF2B5EF4-FFF2-40B4-BE49-F238E27FC236}">
                <a16:creationId xmlns:a16="http://schemas.microsoft.com/office/drawing/2014/main" id="{56F490B5-FC81-16E4-72E1-356AABB87263}"/>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A656E0BB-4CA0-E31B-26A8-4E2BA387DE75}"/>
              </a:ext>
            </a:extLst>
          </p:cNvPr>
          <p:cNvSpPr>
            <a:spLocks noGrp="1"/>
          </p:cNvSpPr>
          <p:nvPr>
            <p:ph type="sldNum" sz="quarter" idx="12"/>
          </p:nvPr>
        </p:nvSpPr>
        <p:spPr/>
        <p:txBody>
          <a:bodyPr/>
          <a:lstStyle/>
          <a:p>
            <a:fld id="{3F4804D8-0F11-4816-8E84-7ED0EBE53121}" type="slidenum">
              <a:rPr lang="en-IN" smtClean="0"/>
              <a:t>10</a:t>
            </a:fld>
            <a:endParaRPr lang="en-IN"/>
          </a:p>
        </p:txBody>
      </p:sp>
      <p:pic>
        <p:nvPicPr>
          <p:cNvPr id="7" name="Picture 6">
            <a:extLst>
              <a:ext uri="{FF2B5EF4-FFF2-40B4-BE49-F238E27FC236}">
                <a16:creationId xmlns:a16="http://schemas.microsoft.com/office/drawing/2014/main" id="{7153A0B1-FADE-9456-A14D-6F8D9DA8D82C}"/>
              </a:ext>
            </a:extLst>
          </p:cNvPr>
          <p:cNvPicPr>
            <a:picLocks noChangeAspect="1"/>
          </p:cNvPicPr>
          <p:nvPr/>
        </p:nvPicPr>
        <p:blipFill>
          <a:blip r:embed="rId2"/>
          <a:stretch>
            <a:fillRect/>
          </a:stretch>
        </p:blipFill>
        <p:spPr>
          <a:xfrm>
            <a:off x="4551451" y="2584236"/>
            <a:ext cx="1267146" cy="844764"/>
          </a:xfrm>
          <a:prstGeom prst="rect">
            <a:avLst/>
          </a:prstGeom>
          <a:scene3d>
            <a:camera prst="orthographicFront"/>
            <a:lightRig rig="threePt" dir="t"/>
          </a:scene3d>
          <a:sp3d>
            <a:bevelT prst="angle"/>
          </a:sp3d>
        </p:spPr>
      </p:pic>
    </p:spTree>
    <p:extLst>
      <p:ext uri="{BB962C8B-B14F-4D97-AF65-F5344CB8AC3E}">
        <p14:creationId xmlns:p14="http://schemas.microsoft.com/office/powerpoint/2010/main" val="689216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6F847-1917-AC6D-95FC-001E27EA40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21B906-C257-5E3F-177E-4EF61C328CE5}"/>
              </a:ext>
            </a:extLst>
          </p:cNvPr>
          <p:cNvSpPr>
            <a:spLocks noGrp="1"/>
          </p:cNvSpPr>
          <p:nvPr>
            <p:ph idx="1"/>
          </p:nvPr>
        </p:nvSpPr>
        <p:spPr/>
        <p:txBody>
          <a:bodyPr>
            <a:normAutofit fontScale="77500" lnSpcReduction="20000"/>
          </a:bodyPr>
          <a:lstStyle/>
          <a:p>
            <a:pPr marL="0" lvl="0" indent="0" algn="just" fontAlgn="base">
              <a:lnSpc>
                <a:spcPct val="112000"/>
              </a:lnSpc>
              <a:spcAft>
                <a:spcPts val="25"/>
              </a:spcAft>
              <a:buClr>
                <a:srgbClr val="000000"/>
              </a:buClr>
              <a:buSzPts val="1150"/>
              <a:buNone/>
            </a:pPr>
            <a:r>
              <a:rPr lang="en-US" sz="2600" b="1" dirty="0">
                <a:latin typeface="Segoe UI" panose="020B0502040204020203" pitchFamily="34" charset="0"/>
                <a:cs typeface="Segoe UI" panose="020B0502040204020203" pitchFamily="34" charset="0"/>
              </a:rPr>
              <a:t>2) </a:t>
            </a:r>
            <a:r>
              <a:rPr lang="en-IN" sz="2600" b="1" u="none" strike="noStrike" kern="100" dirty="0">
                <a:effectLst/>
                <a:uFill>
                  <a:solidFill>
                    <a:srgbClr val="000000"/>
                  </a:solidFill>
                </a:uFill>
                <a:latin typeface="Segoe UI" panose="020B0502040204020203" pitchFamily="34" charset="0"/>
                <a:ea typeface="Times New Roman" panose="02020603050405020304" pitchFamily="18" charset="0"/>
                <a:cs typeface="Segoe UI" panose="020B0502040204020203" pitchFamily="34" charset="0"/>
              </a:rPr>
              <a:t>Visual Studio Code: - </a:t>
            </a:r>
          </a:p>
          <a:p>
            <a:pPr marL="0" indent="0" algn="just">
              <a:lnSpc>
                <a:spcPct val="107000"/>
              </a:lnSpc>
              <a:spcAft>
                <a:spcPts val="800"/>
              </a:spcAft>
              <a:buNone/>
            </a:pPr>
            <a:endParaRPr lang="en-IN" sz="2400" dirty="0">
              <a:solidFill>
                <a:srgbClr val="0D0D0D"/>
              </a:solidFill>
              <a:effectLst/>
              <a:latin typeface="Segoe UI" panose="020B0502040204020203" pitchFamily="34" charset="0"/>
              <a:ea typeface="Times New Roman" panose="02020603050405020304" pitchFamily="18" charset="0"/>
              <a:cs typeface="Segoe UI" panose="020B0502040204020203" pitchFamily="34" charset="0"/>
            </a:endParaRPr>
          </a:p>
          <a:p>
            <a:pPr marL="0" indent="0" algn="just">
              <a:lnSpc>
                <a:spcPct val="107000"/>
              </a:lnSpc>
              <a:spcAft>
                <a:spcPts val="800"/>
              </a:spcAft>
              <a:buNone/>
            </a:pPr>
            <a:r>
              <a:rPr lang="en-IN" sz="2400" dirty="0">
                <a:solidFill>
                  <a:srgbClr val="0D0D0D"/>
                </a:solidFill>
                <a:effectLst/>
                <a:latin typeface="Segoe UI" panose="020B0502040204020203" pitchFamily="34" charset="0"/>
                <a:ea typeface="Times New Roman" panose="02020603050405020304" pitchFamily="18" charset="0"/>
                <a:cs typeface="Segoe UI" panose="020B0502040204020203" pitchFamily="34" charset="0"/>
              </a:rPr>
              <a:t>Microsoft Visual Studio is Microsoft’s big and comprehensive IDE/compiler/debugger package for C# and C++ development that has been around for many years and is available for Windows and macOS (but not for Linux). And, here’s the confusing bit: Visual Studio Code has very little to do with Microsoft Visual Studio. (Though, I would guess that they use a lot of common code under the hood.)</a:t>
            </a:r>
            <a:endParaRPr lang="en-IN" sz="2400" dirty="0">
              <a:effectLst/>
              <a:latin typeface="Segoe UI" panose="020B0502040204020203" pitchFamily="34" charset="0"/>
              <a:ea typeface="Times New Roman" panose="02020603050405020304" pitchFamily="18" charset="0"/>
              <a:cs typeface="Segoe UI" panose="020B0502040204020203" pitchFamily="34" charset="0"/>
            </a:endParaRPr>
          </a:p>
          <a:p>
            <a:pPr algn="just">
              <a:lnSpc>
                <a:spcPts val="1920"/>
              </a:lnSpc>
              <a:spcAft>
                <a:spcPts val="1500"/>
              </a:spcAft>
            </a:pPr>
            <a:r>
              <a:rPr lang="en-IN" sz="2400" dirty="0">
                <a:solidFill>
                  <a:srgbClr val="0D0D0D"/>
                </a:solidFill>
                <a:effectLst/>
                <a:latin typeface="Segoe UI" panose="020B0502040204020203" pitchFamily="34" charset="0"/>
                <a:ea typeface="Times New Roman" panose="02020603050405020304" pitchFamily="18" charset="0"/>
                <a:cs typeface="Segoe UI" panose="020B0502040204020203" pitchFamily="34" charset="0"/>
              </a:rPr>
              <a:t>Visual Studio Code is an offering of its own, open source, not commercialized (for the time being at least), and based on Electron</a:t>
            </a:r>
            <a:r>
              <a:rPr lang="en-IN" sz="2400" b="1" dirty="0">
                <a:solidFill>
                  <a:srgbClr val="0D0D0D"/>
                </a:solidFill>
                <a:effectLst/>
                <a:latin typeface="Segoe UI" panose="020B0502040204020203" pitchFamily="34" charset="0"/>
                <a:ea typeface="Times New Roman" panose="02020603050405020304" pitchFamily="18" charset="0"/>
                <a:cs typeface="Segoe UI" panose="020B0502040204020203" pitchFamily="34" charset="0"/>
              </a:rPr>
              <a:t>. </a:t>
            </a:r>
            <a:r>
              <a:rPr lang="en-IN" sz="2400" dirty="0">
                <a:solidFill>
                  <a:srgbClr val="0D0D0D"/>
                </a:solidFill>
                <a:effectLst/>
                <a:latin typeface="Segoe UI" panose="020B0502040204020203" pitchFamily="34" charset="0"/>
                <a:ea typeface="Times New Roman" panose="02020603050405020304" pitchFamily="18" charset="0"/>
                <a:cs typeface="Segoe UI" panose="020B0502040204020203" pitchFamily="34" charset="0"/>
              </a:rPr>
              <a:t>It doesn’t use the Atom editor component though, like many other development tools built with Electron. Instead, it uses a separate editor component that is also used in Microsoft’s Azure DevOps product. This is not something you need to worry about, or even know, when working with Code, of course.</a:t>
            </a:r>
            <a:endParaRPr lang="en-IN" sz="2400" dirty="0">
              <a:effectLst/>
              <a:latin typeface="Segoe UI" panose="020B0502040204020203" pitchFamily="34" charset="0"/>
              <a:ea typeface="Times New Roman" panose="02020603050405020304" pitchFamily="18" charset="0"/>
              <a:cs typeface="Segoe UI" panose="020B0502040204020203" pitchFamily="34" charset="0"/>
            </a:endParaRPr>
          </a:p>
          <a:p>
            <a:endParaRPr lang="en-IN" sz="2400" dirty="0"/>
          </a:p>
        </p:txBody>
      </p:sp>
      <p:sp>
        <p:nvSpPr>
          <p:cNvPr id="4" name="Date Placeholder 3">
            <a:extLst>
              <a:ext uri="{FF2B5EF4-FFF2-40B4-BE49-F238E27FC236}">
                <a16:creationId xmlns:a16="http://schemas.microsoft.com/office/drawing/2014/main" id="{776FC87A-7C42-8E0A-01CE-3C238FEDDD73}"/>
              </a:ext>
            </a:extLst>
          </p:cNvPr>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a:extLst>
              <a:ext uri="{FF2B5EF4-FFF2-40B4-BE49-F238E27FC236}">
                <a16:creationId xmlns:a16="http://schemas.microsoft.com/office/drawing/2014/main" id="{3FC02B53-0648-0888-3384-7AFA98500E6A}"/>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8007A466-4EB9-AB0F-8768-EE1E8B733CBF}"/>
              </a:ext>
            </a:extLst>
          </p:cNvPr>
          <p:cNvSpPr>
            <a:spLocks noGrp="1"/>
          </p:cNvSpPr>
          <p:nvPr>
            <p:ph type="sldNum" sz="quarter" idx="12"/>
          </p:nvPr>
        </p:nvSpPr>
        <p:spPr/>
        <p:txBody>
          <a:bodyPr/>
          <a:lstStyle/>
          <a:p>
            <a:fld id="{3F4804D8-0F11-4816-8E84-7ED0EBE53121}" type="slidenum">
              <a:rPr lang="en-IN" smtClean="0"/>
              <a:t>11</a:t>
            </a:fld>
            <a:endParaRPr lang="en-IN"/>
          </a:p>
        </p:txBody>
      </p:sp>
      <p:pic>
        <p:nvPicPr>
          <p:cNvPr id="7" name="Picture 6">
            <a:extLst>
              <a:ext uri="{FF2B5EF4-FFF2-40B4-BE49-F238E27FC236}">
                <a16:creationId xmlns:a16="http://schemas.microsoft.com/office/drawing/2014/main" id="{EA6BB418-31E9-3A9E-FC45-8013D4CF4701}"/>
              </a:ext>
            </a:extLst>
          </p:cNvPr>
          <p:cNvPicPr>
            <a:picLocks noChangeAspect="1"/>
          </p:cNvPicPr>
          <p:nvPr/>
        </p:nvPicPr>
        <p:blipFill>
          <a:blip r:embed="rId2"/>
          <a:stretch>
            <a:fillRect/>
          </a:stretch>
        </p:blipFill>
        <p:spPr>
          <a:xfrm>
            <a:off x="4017198" y="1845734"/>
            <a:ext cx="1181526" cy="910096"/>
          </a:xfrm>
          <a:prstGeom prst="rect">
            <a:avLst/>
          </a:prstGeom>
          <a:scene3d>
            <a:camera prst="orthographicFront"/>
            <a:lightRig rig="threePt" dir="t"/>
          </a:scene3d>
          <a:sp3d>
            <a:bevelT w="165100" prst="coolSlant"/>
          </a:sp3d>
        </p:spPr>
      </p:pic>
    </p:spTree>
    <p:extLst>
      <p:ext uri="{BB962C8B-B14F-4D97-AF65-F5344CB8AC3E}">
        <p14:creationId xmlns:p14="http://schemas.microsoft.com/office/powerpoint/2010/main" val="3358329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5878-BC7E-8B8F-D4EC-07D1F401BA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45C4FE8-038B-D9B1-0250-3D9C23B43F87}"/>
              </a:ext>
            </a:extLst>
          </p:cNvPr>
          <p:cNvSpPr>
            <a:spLocks noGrp="1"/>
          </p:cNvSpPr>
          <p:nvPr>
            <p:ph idx="1"/>
          </p:nvPr>
        </p:nvSpPr>
        <p:spPr>
          <a:xfrm>
            <a:off x="1154082" y="1876557"/>
            <a:ext cx="10702295" cy="4329034"/>
          </a:xfrm>
        </p:spPr>
        <p:txBody>
          <a:bodyPr>
            <a:normAutofit fontScale="70000" lnSpcReduction="20000"/>
          </a:bodyPr>
          <a:lstStyle/>
          <a:p>
            <a:pPr algn="just">
              <a:lnSpc>
                <a:spcPct val="107000"/>
              </a:lnSpc>
              <a:spcAft>
                <a:spcPts val="800"/>
              </a:spcAft>
            </a:pPr>
            <a:r>
              <a:rPr lang="en-US" sz="3400" b="1" dirty="0">
                <a:latin typeface="Segoe UI" panose="020B0502040204020203" pitchFamily="34" charset="0"/>
                <a:cs typeface="Segoe UI" panose="020B0502040204020203" pitchFamily="34" charset="0"/>
              </a:rPr>
              <a:t>3)</a:t>
            </a:r>
            <a:r>
              <a:rPr lang="en-IN" sz="3400" b="1" kern="100" dirty="0">
                <a:effectLst/>
                <a:latin typeface="Segoe UI" panose="020B0502040204020203" pitchFamily="34" charset="0"/>
                <a:ea typeface="Calibri" panose="020F0502020204030204" pitchFamily="34" charset="0"/>
                <a:cs typeface="Segoe UI" panose="020B0502040204020203" pitchFamily="34" charset="0"/>
              </a:rPr>
              <a:t> QT Designer: - </a:t>
            </a:r>
          </a:p>
          <a:p>
            <a:pPr algn="just">
              <a:lnSpc>
                <a:spcPct val="107000"/>
              </a:lnSpc>
              <a:spcAft>
                <a:spcPts val="800"/>
              </a:spcAft>
            </a:pPr>
            <a:r>
              <a:rPr lang="en-IN" kern="100" dirty="0">
                <a:effectLst/>
                <a:latin typeface="Segoe UI" panose="020B0502040204020203" pitchFamily="34" charset="0"/>
                <a:ea typeface="Calibri" panose="020F0502020204030204" pitchFamily="34" charset="0"/>
                <a:cs typeface="Segoe UI" panose="020B0502040204020203" pitchFamily="34" charset="0"/>
              </a:rPr>
              <a:t>Qt Designer is a graphical user interface (GUI) design tool that comes with the Qt framework. It allows developers to create and edit GUI interfaces visually, without needing to write any code. Qt Designer makes it easy to create professional-looking and user-friendly interfaces for desktop applications.</a:t>
            </a:r>
          </a:p>
          <a:p>
            <a:pPr algn="just">
              <a:lnSpc>
                <a:spcPct val="107000"/>
              </a:lnSpc>
              <a:spcAft>
                <a:spcPts val="800"/>
              </a:spcAft>
            </a:pPr>
            <a:r>
              <a:rPr lang="en-IN" kern="100" dirty="0">
                <a:effectLst/>
                <a:latin typeface="Segoe UI" panose="020B0502040204020203" pitchFamily="34" charset="0"/>
                <a:ea typeface="Calibri" panose="020F0502020204030204" pitchFamily="34" charset="0"/>
                <a:cs typeface="Segoe UI" panose="020B0502040204020203" pitchFamily="34" charset="0"/>
              </a:rPr>
              <a:t>With Qt Designer, developers can create GUI interfaces by dragging and dropping widgets onto a canvas, and then setting their properties and connecting them to signals and slots. It provides a wide range of built-in widgets and layouts, including buttons, labels, text boxes, check boxes, radio buttons, and many others.</a:t>
            </a:r>
            <a:endParaRPr lang="en-IN" kern="100" dirty="0">
              <a:latin typeface="Segoe UI" panose="020B0502040204020203" pitchFamily="34" charset="0"/>
              <a:ea typeface="Calibri" panose="020F0502020204030204" pitchFamily="34" charset="0"/>
              <a:cs typeface="Segoe UI" panose="020B0502040204020203" pitchFamily="34" charset="0"/>
            </a:endParaRPr>
          </a:p>
          <a:p>
            <a:pPr algn="just">
              <a:lnSpc>
                <a:spcPct val="107000"/>
              </a:lnSpc>
              <a:spcAft>
                <a:spcPts val="800"/>
              </a:spcAft>
            </a:pPr>
            <a:r>
              <a:rPr lang="en-IN" kern="100" dirty="0">
                <a:effectLst/>
                <a:latin typeface="Segoe UI" panose="020B0502040204020203" pitchFamily="34" charset="0"/>
                <a:ea typeface="Calibri" panose="020F0502020204030204" pitchFamily="34" charset="0"/>
                <a:cs typeface="Segoe UI" panose="020B0502040204020203" pitchFamily="34" charset="0"/>
              </a:rPr>
              <a:t>Qt Designer also includes a preview feature, allowing developers to see how the GUI will look and behave before running the application. It also includes features for managing resources such as images and icons, and for creating custom widgets and plug-ins.</a:t>
            </a:r>
          </a:p>
          <a:p>
            <a:pPr algn="just">
              <a:lnSpc>
                <a:spcPct val="107000"/>
              </a:lnSpc>
              <a:spcAft>
                <a:spcPts val="800"/>
              </a:spcAft>
            </a:pPr>
            <a:r>
              <a:rPr lang="en-IN" kern="100" dirty="0">
                <a:effectLst/>
                <a:latin typeface="Segoe UI" panose="020B0502040204020203" pitchFamily="34" charset="0"/>
                <a:ea typeface="Calibri" panose="020F0502020204030204" pitchFamily="34" charset="0"/>
                <a:cs typeface="Segoe UI" panose="020B0502040204020203" pitchFamily="34" charset="0"/>
              </a:rPr>
              <a:t>One of the benefits of Qt Designer is that it generates code automatically based on the design created by the developer. This code can then be integrated into the application's main codebase, saving time and effort in developing the user interface.</a:t>
            </a:r>
          </a:p>
          <a:p>
            <a:pPr algn="just">
              <a:lnSpc>
                <a:spcPct val="107000"/>
              </a:lnSpc>
              <a:spcAft>
                <a:spcPts val="800"/>
              </a:spcAft>
            </a:pPr>
            <a:r>
              <a:rPr lang="en-IN" kern="100" dirty="0">
                <a:effectLst/>
                <a:latin typeface="Segoe UI" panose="020B0502040204020203" pitchFamily="34" charset="0"/>
                <a:ea typeface="Calibri" panose="020F0502020204030204" pitchFamily="34" charset="0"/>
                <a:cs typeface="Segoe UI" panose="020B0502040204020203" pitchFamily="34" charset="0"/>
              </a:rPr>
              <a:t> Overall, Qt Designer is a powerful and user-friendly tool for creating GUI interfaces for desktop applications. It simplifies the process of designing and coding user interfaces, making it easier and faster to create professional-looking and user-friendly applications.</a:t>
            </a:r>
          </a:p>
          <a:p>
            <a:endParaRPr lang="en-IN" dirty="0"/>
          </a:p>
        </p:txBody>
      </p:sp>
      <p:sp>
        <p:nvSpPr>
          <p:cNvPr id="4" name="Date Placeholder 3">
            <a:extLst>
              <a:ext uri="{FF2B5EF4-FFF2-40B4-BE49-F238E27FC236}">
                <a16:creationId xmlns:a16="http://schemas.microsoft.com/office/drawing/2014/main" id="{9DD10B99-AB79-2CAB-6E8F-977A27F42FE2}"/>
              </a:ext>
            </a:extLst>
          </p:cNvPr>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a:extLst>
              <a:ext uri="{FF2B5EF4-FFF2-40B4-BE49-F238E27FC236}">
                <a16:creationId xmlns:a16="http://schemas.microsoft.com/office/drawing/2014/main" id="{F11FBF34-009B-E815-ADB5-29E69F7D28CE}"/>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DFE4FF86-5C05-53F6-B783-3B43DEEA0807}"/>
              </a:ext>
            </a:extLst>
          </p:cNvPr>
          <p:cNvSpPr>
            <a:spLocks noGrp="1"/>
          </p:cNvSpPr>
          <p:nvPr>
            <p:ph type="sldNum" sz="quarter" idx="12"/>
          </p:nvPr>
        </p:nvSpPr>
        <p:spPr/>
        <p:txBody>
          <a:bodyPr/>
          <a:lstStyle/>
          <a:p>
            <a:fld id="{3F4804D8-0F11-4816-8E84-7ED0EBE53121}" type="slidenum">
              <a:rPr lang="en-IN" smtClean="0"/>
              <a:t>12</a:t>
            </a:fld>
            <a:endParaRPr lang="en-IN"/>
          </a:p>
        </p:txBody>
      </p:sp>
      <p:pic>
        <p:nvPicPr>
          <p:cNvPr id="7" name="Picture 6">
            <a:extLst>
              <a:ext uri="{FF2B5EF4-FFF2-40B4-BE49-F238E27FC236}">
                <a16:creationId xmlns:a16="http://schemas.microsoft.com/office/drawing/2014/main" id="{A3BE3C7B-43AF-B56C-E653-8BA1611C2381}"/>
              </a:ext>
            </a:extLst>
          </p:cNvPr>
          <p:cNvPicPr>
            <a:picLocks noChangeAspect="1"/>
          </p:cNvPicPr>
          <p:nvPr/>
        </p:nvPicPr>
        <p:blipFill>
          <a:blip r:embed="rId2"/>
          <a:stretch>
            <a:fillRect/>
          </a:stretch>
        </p:blipFill>
        <p:spPr>
          <a:xfrm>
            <a:off x="3949210" y="1852395"/>
            <a:ext cx="900192" cy="626716"/>
          </a:xfrm>
          <a:prstGeom prst="rect">
            <a:avLst/>
          </a:prstGeom>
          <a:scene3d>
            <a:camera prst="orthographicFront"/>
            <a:lightRig rig="threePt" dir="t"/>
          </a:scene3d>
          <a:sp3d>
            <a:bevelT w="165100" prst="coolSlant"/>
          </a:sp3d>
        </p:spPr>
      </p:pic>
    </p:spTree>
    <p:extLst>
      <p:ext uri="{BB962C8B-B14F-4D97-AF65-F5344CB8AC3E}">
        <p14:creationId xmlns:p14="http://schemas.microsoft.com/office/powerpoint/2010/main" val="1390864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7E6FD-6B32-790D-C4FC-5AEA355402B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265066-FE56-A2AB-7B9C-0082A36789AD}"/>
              </a:ext>
            </a:extLst>
          </p:cNvPr>
          <p:cNvSpPr>
            <a:spLocks noGrp="1"/>
          </p:cNvSpPr>
          <p:nvPr>
            <p:ph idx="1"/>
          </p:nvPr>
        </p:nvSpPr>
        <p:spPr>
          <a:xfrm>
            <a:off x="1097280" y="1845733"/>
            <a:ext cx="11094720" cy="4614051"/>
          </a:xfrm>
        </p:spPr>
        <p:txBody>
          <a:bodyPr>
            <a:normAutofit fontScale="40000" lnSpcReduction="20000"/>
          </a:bodyPr>
          <a:lstStyle/>
          <a:p>
            <a:r>
              <a:rPr lang="en-US" sz="5100" b="1" dirty="0">
                <a:latin typeface="Segoe UI" panose="020B0502040204020203" pitchFamily="34" charset="0"/>
                <a:cs typeface="Segoe UI" panose="020B0502040204020203" pitchFamily="34" charset="0"/>
              </a:rPr>
              <a:t>4) PyQT5 Module: -</a:t>
            </a:r>
          </a:p>
          <a:p>
            <a:r>
              <a:rPr lang="en-US" sz="3400" dirty="0">
                <a:latin typeface="Segoe UI" panose="020B0502040204020203" pitchFamily="34" charset="0"/>
                <a:cs typeface="Segoe UI" panose="020B0502040204020203" pitchFamily="34" charset="0"/>
              </a:rPr>
              <a:t>PyQt5 is a Python binding of the cross-platform GUI toolkit Qt. PyQt5 allows developers to create desktop</a:t>
            </a:r>
          </a:p>
          <a:p>
            <a:r>
              <a:rPr lang="en-US" sz="3400" dirty="0">
                <a:latin typeface="Segoe UI" panose="020B0502040204020203" pitchFamily="34" charset="0"/>
                <a:cs typeface="Segoe UI" panose="020B0502040204020203" pitchFamily="34" charset="0"/>
              </a:rPr>
              <a:t> applications with Python and Qt graphical user interfaces.</a:t>
            </a:r>
          </a:p>
          <a:p>
            <a:pPr marL="0" indent="0">
              <a:buNone/>
            </a:pPr>
            <a:r>
              <a:rPr lang="en-US" sz="3400" dirty="0">
                <a:latin typeface="Segoe UI" panose="020B0502040204020203" pitchFamily="34" charset="0"/>
                <a:cs typeface="Segoe UI" panose="020B0502040204020203" pitchFamily="34" charset="0"/>
              </a:rPr>
              <a:t>PyQt5 is a comprehensive set of Python bindings for Qt 5. It is implemented as a set of Python modules that wrap the</a:t>
            </a:r>
          </a:p>
          <a:p>
            <a:pPr marL="0" indent="0">
              <a:buNone/>
            </a:pPr>
            <a:r>
              <a:rPr lang="en-US" sz="3400" dirty="0">
                <a:latin typeface="Segoe UI" panose="020B0502040204020203" pitchFamily="34" charset="0"/>
                <a:cs typeface="Segoe UI" panose="020B0502040204020203" pitchFamily="34" charset="0"/>
              </a:rPr>
              <a:t> original Qt C++ classes, making it easy to use Qt from Python.</a:t>
            </a:r>
          </a:p>
          <a:p>
            <a:pPr marL="0" indent="0">
              <a:buNone/>
            </a:pPr>
            <a:r>
              <a:rPr lang="en-US" sz="3400" dirty="0">
                <a:latin typeface="Segoe UI" panose="020B0502040204020203" pitchFamily="34" charset="0"/>
                <a:cs typeface="Segoe UI" panose="020B0502040204020203" pitchFamily="34" charset="0"/>
              </a:rPr>
              <a:t>Some of the key features of PyQt5 include:</a:t>
            </a:r>
          </a:p>
          <a:p>
            <a:pPr marL="0" indent="0">
              <a:buNone/>
            </a:pPr>
            <a:r>
              <a:rPr lang="en-US" sz="3400" dirty="0">
                <a:latin typeface="Segoe UI" panose="020B0502040204020203" pitchFamily="34" charset="0"/>
                <a:cs typeface="Segoe UI" panose="020B0502040204020203" pitchFamily="34" charset="0"/>
              </a:rPr>
              <a:t>- Support for a wide range of platforms including Windows, Linux, and macOS</a:t>
            </a:r>
          </a:p>
          <a:p>
            <a:r>
              <a:rPr lang="en-US" sz="3400" dirty="0">
                <a:latin typeface="Segoe UI" panose="020B0502040204020203" pitchFamily="34" charset="0"/>
                <a:cs typeface="Segoe UI" panose="020B0502040204020203" pitchFamily="34" charset="0"/>
              </a:rPr>
              <a:t>- Full support for Qt's extensive set of widgets and tools</a:t>
            </a:r>
          </a:p>
          <a:p>
            <a:r>
              <a:rPr lang="en-US" sz="3400" dirty="0">
                <a:latin typeface="Segoe UI" panose="020B0502040204020203" pitchFamily="34" charset="0"/>
                <a:cs typeface="Segoe UI" panose="020B0502040204020203" pitchFamily="34" charset="0"/>
              </a:rPr>
              <a:t>- Compatibility with both Python 2 and Python 3</a:t>
            </a:r>
          </a:p>
          <a:p>
            <a:r>
              <a:rPr lang="en-US" sz="3400" dirty="0">
                <a:latin typeface="Segoe UI" panose="020B0502040204020203" pitchFamily="34" charset="0"/>
                <a:cs typeface="Segoe UI" panose="020B0502040204020203" pitchFamily="34" charset="0"/>
              </a:rPr>
              <a:t>- Easy integration with other Python libraries and tools</a:t>
            </a:r>
          </a:p>
          <a:p>
            <a:r>
              <a:rPr lang="en-US" sz="3400" dirty="0">
                <a:latin typeface="Segoe UI" panose="020B0502040204020203" pitchFamily="34" charset="0"/>
                <a:cs typeface="Segoe UI" panose="020B0502040204020203" pitchFamily="34" charset="0"/>
              </a:rPr>
              <a:t>- A large community of developers and users who contribute to its ongoing development and support</a:t>
            </a:r>
          </a:p>
          <a:p>
            <a:r>
              <a:rPr lang="en-US" sz="3400" dirty="0">
                <a:latin typeface="Segoe UI" panose="020B0502040204020203" pitchFamily="34" charset="0"/>
                <a:cs typeface="Segoe UI" panose="020B0502040204020203" pitchFamily="34" charset="0"/>
              </a:rPr>
              <a:t>Overall, PyQt5 is a powerful and versatile tool for creating desktop applications with Python and Qt. It provides a rich set of features</a:t>
            </a:r>
          </a:p>
          <a:p>
            <a:r>
              <a:rPr lang="en-US" sz="3400" dirty="0">
                <a:latin typeface="Segoe UI" panose="020B0502040204020203" pitchFamily="34" charset="0"/>
                <a:cs typeface="Segoe UI" panose="020B0502040204020203" pitchFamily="34" charset="0"/>
              </a:rPr>
              <a:t> and tools for building modern, cross-platform user interfaces that are both intuitive and visually appealing.</a:t>
            </a:r>
            <a:endParaRPr lang="en-IN" sz="3400" dirty="0">
              <a:latin typeface="Segoe UI" panose="020B0502040204020203" pitchFamily="34" charset="0"/>
              <a:cs typeface="Segoe UI" panose="020B0502040204020203" pitchFamily="34" charset="0"/>
            </a:endParaRPr>
          </a:p>
        </p:txBody>
      </p:sp>
      <p:sp>
        <p:nvSpPr>
          <p:cNvPr id="4" name="Date Placeholder 3">
            <a:extLst>
              <a:ext uri="{FF2B5EF4-FFF2-40B4-BE49-F238E27FC236}">
                <a16:creationId xmlns:a16="http://schemas.microsoft.com/office/drawing/2014/main" id="{5EA43263-0C0B-5BD4-24E8-11663222AB24}"/>
              </a:ext>
            </a:extLst>
          </p:cNvPr>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a:extLst>
              <a:ext uri="{FF2B5EF4-FFF2-40B4-BE49-F238E27FC236}">
                <a16:creationId xmlns:a16="http://schemas.microsoft.com/office/drawing/2014/main" id="{78D62EF9-FA46-06D7-9736-8EED560F4EEC}"/>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8386E889-210A-86AC-EC3A-B3552B9C521C}"/>
              </a:ext>
            </a:extLst>
          </p:cNvPr>
          <p:cNvSpPr>
            <a:spLocks noGrp="1"/>
          </p:cNvSpPr>
          <p:nvPr>
            <p:ph type="sldNum" sz="quarter" idx="12"/>
          </p:nvPr>
        </p:nvSpPr>
        <p:spPr/>
        <p:txBody>
          <a:bodyPr/>
          <a:lstStyle/>
          <a:p>
            <a:fld id="{3F4804D8-0F11-4816-8E84-7ED0EBE53121}" type="slidenum">
              <a:rPr lang="en-IN" smtClean="0"/>
              <a:t>13</a:t>
            </a:fld>
            <a:endParaRPr lang="en-IN"/>
          </a:p>
        </p:txBody>
      </p:sp>
    </p:spTree>
    <p:extLst>
      <p:ext uri="{BB962C8B-B14F-4D97-AF65-F5344CB8AC3E}">
        <p14:creationId xmlns:p14="http://schemas.microsoft.com/office/powerpoint/2010/main" val="38674110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2BD4-8828-4DE5-CCF9-30BBA7A0CBB0}"/>
              </a:ext>
            </a:extLst>
          </p:cNvPr>
          <p:cNvSpPr>
            <a:spLocks noGrp="1"/>
          </p:cNvSpPr>
          <p:nvPr>
            <p:ph type="title"/>
          </p:nvPr>
        </p:nvSpPr>
        <p:spPr/>
        <p:txBody>
          <a:bodyPr/>
          <a:lstStyle/>
          <a:p>
            <a:r>
              <a:rPr lang="en-US" dirty="0"/>
              <a:t>IMPLEMENTATION</a:t>
            </a:r>
            <a:endParaRPr lang="en-IN" dirty="0"/>
          </a:p>
        </p:txBody>
      </p:sp>
      <p:sp>
        <p:nvSpPr>
          <p:cNvPr id="4" name="Date Placeholder 3">
            <a:extLst>
              <a:ext uri="{FF2B5EF4-FFF2-40B4-BE49-F238E27FC236}">
                <a16:creationId xmlns:a16="http://schemas.microsoft.com/office/drawing/2014/main" id="{70B10287-1486-DF5A-5576-D3F39BD80AD0}"/>
              </a:ext>
            </a:extLst>
          </p:cNvPr>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a:extLst>
              <a:ext uri="{FF2B5EF4-FFF2-40B4-BE49-F238E27FC236}">
                <a16:creationId xmlns:a16="http://schemas.microsoft.com/office/drawing/2014/main" id="{2A6C4B88-41C5-EBE7-336C-5613D8378D0A}"/>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021073DE-D706-CB69-796D-21C49969EF5B}"/>
              </a:ext>
            </a:extLst>
          </p:cNvPr>
          <p:cNvSpPr>
            <a:spLocks noGrp="1"/>
          </p:cNvSpPr>
          <p:nvPr>
            <p:ph type="sldNum" sz="quarter" idx="12"/>
          </p:nvPr>
        </p:nvSpPr>
        <p:spPr/>
        <p:txBody>
          <a:bodyPr/>
          <a:lstStyle/>
          <a:p>
            <a:fld id="{3F4804D8-0F11-4816-8E84-7ED0EBE53121}" type="slidenum">
              <a:rPr lang="en-IN" smtClean="0"/>
              <a:t>14</a:t>
            </a:fld>
            <a:endParaRPr lang="en-IN"/>
          </a:p>
        </p:txBody>
      </p:sp>
      <p:pic>
        <p:nvPicPr>
          <p:cNvPr id="7" name="Content Placeholder 6">
            <a:extLst>
              <a:ext uri="{FF2B5EF4-FFF2-40B4-BE49-F238E27FC236}">
                <a16:creationId xmlns:a16="http://schemas.microsoft.com/office/drawing/2014/main" id="{6574108F-52BD-C2EB-468E-CB2132148516}"/>
              </a:ext>
            </a:extLst>
          </p:cNvPr>
          <p:cNvPicPr>
            <a:picLocks noGrp="1" noChangeAspect="1"/>
          </p:cNvPicPr>
          <p:nvPr>
            <p:ph idx="1"/>
          </p:nvPr>
        </p:nvPicPr>
        <p:blipFill>
          <a:blip r:embed="rId2"/>
          <a:srcRect/>
          <a:stretch>
            <a:fillRect/>
          </a:stretch>
        </p:blipFill>
        <p:spPr bwMode="auto">
          <a:xfrm>
            <a:off x="2715872" y="1846263"/>
            <a:ext cx="7445270" cy="4391162"/>
          </a:xfrm>
          <a:prstGeom prst="rect">
            <a:avLst/>
          </a:prstGeom>
          <a:noFill/>
          <a:ln w="9525">
            <a:noFill/>
            <a:miter lim="800000"/>
            <a:headEnd/>
            <a:tailEnd/>
          </a:ln>
          <a:scene3d>
            <a:camera prst="orthographicFront"/>
            <a:lightRig rig="threePt" dir="t"/>
          </a:scene3d>
          <a:sp3d>
            <a:bevelT w="152400" h="50800" prst="softRound"/>
          </a:sp3d>
        </p:spPr>
      </p:pic>
    </p:spTree>
    <p:extLst>
      <p:ext uri="{BB962C8B-B14F-4D97-AF65-F5344CB8AC3E}">
        <p14:creationId xmlns:p14="http://schemas.microsoft.com/office/powerpoint/2010/main" val="4272836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247E-4D84-E9F4-AE59-990540D3957B}"/>
              </a:ext>
            </a:extLst>
          </p:cNvPr>
          <p:cNvSpPr>
            <a:spLocks noGrp="1"/>
          </p:cNvSpPr>
          <p:nvPr>
            <p:ph type="title"/>
          </p:nvPr>
        </p:nvSpPr>
        <p:spPr>
          <a:xfrm>
            <a:off x="1097280" y="287675"/>
            <a:ext cx="9125507" cy="1449685"/>
          </a:xfrm>
        </p:spPr>
        <p:txBody>
          <a:bodyPr>
            <a:normAutofit fontScale="90000"/>
          </a:bodyPr>
          <a:lstStyle/>
          <a:p>
            <a:pPr marL="148590" indent="0">
              <a:lnSpc>
                <a:spcPct val="115000"/>
              </a:lnSpc>
              <a:spcAft>
                <a:spcPts val="1000"/>
              </a:spcAft>
            </a:pPr>
            <a:r>
              <a:rPr lang="en-US" sz="2700" dirty="0">
                <a:latin typeface="Segoe UI" panose="020B0502040204020203" pitchFamily="34" charset="0"/>
                <a:ea typeface="Century Schoolbook"/>
                <a:cs typeface="Segoe UI" panose="020B0502040204020203" pitchFamily="34" charset="0"/>
                <a:sym typeface="Century Schoolbook"/>
              </a:rPr>
              <a:t>	</a:t>
            </a:r>
            <a:br>
              <a:rPr lang="en-US" sz="2700" dirty="0">
                <a:latin typeface="Segoe UI" panose="020B0502040204020203" pitchFamily="34" charset="0"/>
                <a:ea typeface="Century Schoolbook"/>
                <a:cs typeface="Segoe UI" panose="020B0502040204020203" pitchFamily="34" charset="0"/>
                <a:sym typeface="Century Schoolbook"/>
              </a:rPr>
            </a:br>
            <a:br>
              <a:rPr lang="en-US" sz="2700" dirty="0">
                <a:latin typeface="Segoe UI" panose="020B0502040204020203" pitchFamily="34" charset="0"/>
                <a:ea typeface="Century Schoolbook"/>
                <a:cs typeface="Segoe UI" panose="020B0502040204020203" pitchFamily="34" charset="0"/>
                <a:sym typeface="Century Schoolbook"/>
              </a:rPr>
            </a:br>
            <a:br>
              <a:rPr lang="en-US" sz="2700" dirty="0">
                <a:latin typeface="Segoe UI" panose="020B0502040204020203" pitchFamily="34" charset="0"/>
                <a:ea typeface="Century Schoolbook"/>
                <a:cs typeface="Segoe UI" panose="020B0502040204020203" pitchFamily="34" charset="0"/>
                <a:sym typeface="Century Schoolbook"/>
              </a:rPr>
            </a:br>
            <a:br>
              <a:rPr lang="en-US" sz="2700" dirty="0">
                <a:latin typeface="Segoe UI" panose="020B0502040204020203" pitchFamily="34" charset="0"/>
                <a:ea typeface="Century Schoolbook"/>
                <a:cs typeface="Segoe UI" panose="020B0502040204020203" pitchFamily="34" charset="0"/>
                <a:sym typeface="Century Schoolbook"/>
              </a:rPr>
            </a:br>
            <a:br>
              <a:rPr lang="en-US" sz="2700" dirty="0">
                <a:latin typeface="Segoe UI" panose="020B0502040204020203" pitchFamily="34" charset="0"/>
                <a:ea typeface="Century Schoolbook"/>
                <a:cs typeface="Segoe UI" panose="020B0502040204020203" pitchFamily="34" charset="0"/>
                <a:sym typeface="Century Schoolbook"/>
              </a:rPr>
            </a:br>
            <a:br>
              <a:rPr lang="en-US" sz="2700" dirty="0">
                <a:latin typeface="Segoe UI" panose="020B0502040204020203" pitchFamily="34" charset="0"/>
                <a:ea typeface="Century Schoolbook"/>
                <a:cs typeface="Segoe UI" panose="020B0502040204020203" pitchFamily="34" charset="0"/>
                <a:sym typeface="Century Schoolbook"/>
              </a:rPr>
            </a:br>
            <a:br>
              <a:rPr lang="en-US" sz="2700" dirty="0">
                <a:latin typeface="Segoe UI" panose="020B0502040204020203" pitchFamily="34" charset="0"/>
                <a:ea typeface="Century Schoolbook"/>
                <a:cs typeface="Segoe UI" panose="020B0502040204020203" pitchFamily="34" charset="0"/>
                <a:sym typeface="Century Schoolbook"/>
              </a:rPr>
            </a:br>
            <a:br>
              <a:rPr lang="en-US" sz="2700" dirty="0">
                <a:latin typeface="Segoe UI" panose="020B0502040204020203" pitchFamily="34" charset="0"/>
                <a:ea typeface="Century Schoolbook"/>
                <a:cs typeface="Segoe UI" panose="020B0502040204020203" pitchFamily="34" charset="0"/>
                <a:sym typeface="Century Schoolbook"/>
              </a:rPr>
            </a:br>
            <a:br>
              <a:rPr lang="en-US" sz="2700" dirty="0">
                <a:latin typeface="Segoe UI" panose="020B0502040204020203" pitchFamily="34" charset="0"/>
                <a:ea typeface="Century Schoolbook"/>
                <a:cs typeface="Segoe UI" panose="020B0502040204020203" pitchFamily="34" charset="0"/>
                <a:sym typeface="Century Schoolbook"/>
              </a:rPr>
            </a:br>
            <a:br>
              <a:rPr lang="en-US" sz="2700" dirty="0">
                <a:latin typeface="Segoe UI" panose="020B0502040204020203" pitchFamily="34" charset="0"/>
                <a:ea typeface="Century Schoolbook"/>
                <a:cs typeface="Segoe UI" panose="020B0502040204020203" pitchFamily="34" charset="0"/>
                <a:sym typeface="Century Schoolbook"/>
              </a:rPr>
            </a:br>
            <a:br>
              <a:rPr lang="en-US" sz="2700" dirty="0">
                <a:latin typeface="Segoe UI" panose="020B0502040204020203" pitchFamily="34" charset="0"/>
                <a:ea typeface="Century Schoolbook"/>
                <a:cs typeface="Segoe UI" panose="020B0502040204020203" pitchFamily="34" charset="0"/>
                <a:sym typeface="Century Schoolbook"/>
              </a:rPr>
            </a:br>
            <a:br>
              <a:rPr lang="en-US" sz="2700" dirty="0">
                <a:latin typeface="Segoe UI" panose="020B0502040204020203" pitchFamily="34" charset="0"/>
                <a:ea typeface="Century Schoolbook"/>
                <a:cs typeface="Segoe UI" panose="020B0502040204020203" pitchFamily="34" charset="0"/>
                <a:sym typeface="Century Schoolbook"/>
              </a:rPr>
            </a:br>
            <a:br>
              <a:rPr lang="en-US" sz="2700" dirty="0">
                <a:latin typeface="Segoe UI" panose="020B0502040204020203" pitchFamily="34" charset="0"/>
                <a:ea typeface="Century Schoolbook"/>
                <a:cs typeface="Segoe UI" panose="020B0502040204020203" pitchFamily="34" charset="0"/>
                <a:sym typeface="Century Schoolbook"/>
              </a:rPr>
            </a:br>
            <a:br>
              <a:rPr lang="en-US" sz="2700" dirty="0">
                <a:latin typeface="Segoe UI" panose="020B0502040204020203" pitchFamily="34" charset="0"/>
                <a:ea typeface="Century Schoolbook"/>
                <a:cs typeface="Segoe UI" panose="020B0502040204020203" pitchFamily="34" charset="0"/>
                <a:sym typeface="Century Schoolbook"/>
              </a:rPr>
            </a:br>
            <a:r>
              <a:rPr lang="en-US" sz="2700" b="1" dirty="0">
                <a:effectLst/>
                <a:latin typeface="Segoe UI" panose="020B0502040204020203" pitchFamily="34" charset="0"/>
                <a:ea typeface="Calibri" panose="020F0502020204030204" pitchFamily="34" charset="0"/>
                <a:cs typeface="Segoe UI" panose="020B0502040204020203" pitchFamily="34" charset="0"/>
              </a:rPr>
              <a:t>1.USER</a:t>
            </a:r>
            <a:br>
              <a:rPr lang="en-IN" sz="2700" dirty="0">
                <a:effectLst/>
                <a:latin typeface="Segoe UI" panose="020B0502040204020203" pitchFamily="34" charset="0"/>
                <a:ea typeface="Calibri" panose="020F0502020204030204" pitchFamily="34" charset="0"/>
                <a:cs typeface="Segoe UI" panose="020B0502040204020203" pitchFamily="34" charset="0"/>
              </a:rPr>
            </a:br>
            <a:r>
              <a:rPr lang="en-US" sz="2700" dirty="0">
                <a:latin typeface="Segoe UI" panose="020B0502040204020203" pitchFamily="34" charset="0"/>
                <a:ea typeface="Calibri" panose="020F0502020204030204" pitchFamily="34" charset="0"/>
                <a:cs typeface="Segoe UI" panose="020B0502040204020203" pitchFamily="34" charset="0"/>
              </a:rPr>
              <a:t>O</a:t>
            </a:r>
            <a:r>
              <a:rPr lang="en-US" sz="2700" dirty="0">
                <a:effectLst/>
                <a:latin typeface="Segoe UI" panose="020B0502040204020203" pitchFamily="34" charset="0"/>
                <a:ea typeface="Calibri" panose="020F0502020204030204" pitchFamily="34" charset="0"/>
                <a:cs typeface="Segoe UI" panose="020B0502040204020203" pitchFamily="34" charset="0"/>
              </a:rPr>
              <a:t>pen </a:t>
            </a:r>
            <a:r>
              <a:rPr lang="en-US" sz="2700" b="1" dirty="0">
                <a:effectLst/>
                <a:latin typeface="Segoe UI" panose="020B0502040204020203" pitchFamily="34" charset="0"/>
                <a:ea typeface="Calibri" panose="020F0502020204030204" pitchFamily="34" charset="0"/>
                <a:cs typeface="Segoe UI" panose="020B0502040204020203" pitchFamily="34" charset="0"/>
              </a:rPr>
              <a:t>Teams</a:t>
            </a:r>
            <a:r>
              <a:rPr lang="en-US" sz="2700" dirty="0">
                <a:effectLst/>
                <a:latin typeface="Segoe UI" panose="020B0502040204020203" pitchFamily="34" charset="0"/>
                <a:ea typeface="Calibri" panose="020F0502020204030204" pitchFamily="34" charset="0"/>
                <a:cs typeface="Segoe UI" panose="020B0502040204020203" pitchFamily="34" charset="0"/>
              </a:rPr>
              <a:t> tab</a:t>
            </a:r>
            <a:br>
              <a:rPr lang="en-IN" sz="2700" dirty="0">
                <a:effectLst/>
                <a:latin typeface="Segoe UI" panose="020B0502040204020203" pitchFamily="34" charset="0"/>
                <a:ea typeface="Calibri" panose="020F0502020204030204" pitchFamily="34" charset="0"/>
                <a:cs typeface="Segoe UI" panose="020B0502040204020203" pitchFamily="34" charset="0"/>
              </a:rPr>
            </a:br>
            <a:r>
              <a:rPr lang="en-US" sz="2700" dirty="0">
                <a:effectLst/>
                <a:latin typeface="Segoe UI" panose="020B0502040204020203" pitchFamily="34" charset="0"/>
                <a:ea typeface="Calibri" panose="020F0502020204030204" pitchFamily="34" charset="0"/>
                <a:cs typeface="Segoe UI" panose="020B0502040204020203" pitchFamily="34" charset="0"/>
              </a:rPr>
              <a:t>If you are a normal user you can get all details about </a:t>
            </a:r>
            <a:r>
              <a:rPr lang="en-US" sz="2700" dirty="0" err="1">
                <a:effectLst/>
                <a:latin typeface="Segoe UI" panose="020B0502040204020203" pitchFamily="34" charset="0"/>
                <a:ea typeface="Calibri" panose="020F0502020204030204" pitchFamily="34" charset="0"/>
                <a:cs typeface="Segoe UI" panose="020B0502040204020203" pitchFamily="34" charset="0"/>
              </a:rPr>
              <a:t>Worldcup</a:t>
            </a:r>
            <a:r>
              <a:rPr lang="en-US" sz="2700" dirty="0">
                <a:effectLst/>
                <a:latin typeface="Segoe UI" panose="020B0502040204020203" pitchFamily="34" charset="0"/>
                <a:ea typeface="Calibri" panose="020F0502020204030204" pitchFamily="34" charset="0"/>
                <a:cs typeface="Segoe UI" panose="020B0502040204020203" pitchFamily="34" charset="0"/>
              </a:rPr>
              <a:t> in the USER tab. </a:t>
            </a:r>
            <a:endParaRPr lang="en-IN" dirty="0"/>
          </a:p>
        </p:txBody>
      </p:sp>
      <p:sp>
        <p:nvSpPr>
          <p:cNvPr id="4" name="Date Placeholder 3">
            <a:extLst>
              <a:ext uri="{FF2B5EF4-FFF2-40B4-BE49-F238E27FC236}">
                <a16:creationId xmlns:a16="http://schemas.microsoft.com/office/drawing/2014/main" id="{46F4BF62-A658-B472-EDCA-8C8EAE290E78}"/>
              </a:ext>
            </a:extLst>
          </p:cNvPr>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a:extLst>
              <a:ext uri="{FF2B5EF4-FFF2-40B4-BE49-F238E27FC236}">
                <a16:creationId xmlns:a16="http://schemas.microsoft.com/office/drawing/2014/main" id="{FA46D6F2-7655-6E81-E786-E547231B5FEB}"/>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B59879CC-2CDE-FA29-9511-BDCBCCA47EBC}"/>
              </a:ext>
            </a:extLst>
          </p:cNvPr>
          <p:cNvSpPr>
            <a:spLocks noGrp="1"/>
          </p:cNvSpPr>
          <p:nvPr>
            <p:ph type="sldNum" sz="quarter" idx="12"/>
          </p:nvPr>
        </p:nvSpPr>
        <p:spPr/>
        <p:txBody>
          <a:bodyPr/>
          <a:lstStyle/>
          <a:p>
            <a:fld id="{3F4804D8-0F11-4816-8E84-7ED0EBE53121}" type="slidenum">
              <a:rPr lang="en-IN" smtClean="0"/>
              <a:t>15</a:t>
            </a:fld>
            <a:endParaRPr lang="en-IN"/>
          </a:p>
        </p:txBody>
      </p:sp>
      <p:pic>
        <p:nvPicPr>
          <p:cNvPr id="7" name="Content Placeholder 6">
            <a:extLst>
              <a:ext uri="{FF2B5EF4-FFF2-40B4-BE49-F238E27FC236}">
                <a16:creationId xmlns:a16="http://schemas.microsoft.com/office/drawing/2014/main" id="{B7A344DC-FFF3-0955-E26F-16DF0EDB6D6C}"/>
              </a:ext>
            </a:extLst>
          </p:cNvPr>
          <p:cNvPicPr>
            <a:picLocks noGrp="1" noChangeAspect="1"/>
          </p:cNvPicPr>
          <p:nvPr>
            <p:ph idx="1"/>
          </p:nvPr>
        </p:nvPicPr>
        <p:blipFill>
          <a:blip r:embed="rId2"/>
          <a:srcRect/>
          <a:stretch>
            <a:fillRect/>
          </a:stretch>
        </p:blipFill>
        <p:spPr bwMode="auto">
          <a:xfrm>
            <a:off x="2150218" y="1846263"/>
            <a:ext cx="7396870" cy="4349054"/>
          </a:xfrm>
          <a:prstGeom prst="rect">
            <a:avLst/>
          </a:prstGeom>
          <a:noFill/>
          <a:ln w="9525">
            <a:noFill/>
            <a:miter lim="800000"/>
            <a:headEnd/>
            <a:tailEnd/>
          </a:ln>
          <a:scene3d>
            <a:camera prst="orthographicFront"/>
            <a:lightRig rig="threePt" dir="t"/>
          </a:scene3d>
          <a:sp3d>
            <a:bevelT w="152400" h="50800" prst="softRound"/>
          </a:sp3d>
        </p:spPr>
      </p:pic>
      <p:sp>
        <p:nvSpPr>
          <p:cNvPr id="8" name="Arrow: Right 7">
            <a:extLst>
              <a:ext uri="{FF2B5EF4-FFF2-40B4-BE49-F238E27FC236}">
                <a16:creationId xmlns:a16="http://schemas.microsoft.com/office/drawing/2014/main" id="{1250057C-4E13-D0FD-A123-6FA8B731D275}"/>
              </a:ext>
            </a:extLst>
          </p:cNvPr>
          <p:cNvSpPr/>
          <p:nvPr/>
        </p:nvSpPr>
        <p:spPr>
          <a:xfrm rot="1446433">
            <a:off x="1723841" y="2431810"/>
            <a:ext cx="852755" cy="4109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56292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AB15-FD43-4CF4-3CF4-171B61722F70}"/>
              </a:ext>
            </a:extLst>
          </p:cNvPr>
          <p:cNvSpPr>
            <a:spLocks noGrp="1"/>
          </p:cNvSpPr>
          <p:nvPr>
            <p:ph type="title"/>
          </p:nvPr>
        </p:nvSpPr>
        <p:spPr/>
        <p:txBody>
          <a:bodyPr>
            <a:normAutofit/>
          </a:bodyPr>
          <a:lstStyle/>
          <a:p>
            <a:r>
              <a:rPr lang="en-US" sz="3200" dirty="0">
                <a:effectLst/>
                <a:latin typeface="Segoe UI" panose="020B0502040204020203" pitchFamily="34" charset="0"/>
                <a:ea typeface="Calibri" panose="020F0502020204030204" pitchFamily="34" charset="0"/>
                <a:cs typeface="Segoe UI" panose="020B0502040204020203" pitchFamily="34" charset="0"/>
              </a:rPr>
              <a:t>You can click on each </a:t>
            </a:r>
            <a:r>
              <a:rPr lang="en-US" sz="3200" b="1" dirty="0">
                <a:effectLst/>
                <a:latin typeface="Segoe UI" panose="020B0502040204020203" pitchFamily="34" charset="0"/>
                <a:ea typeface="Calibri" panose="020F0502020204030204" pitchFamily="34" charset="0"/>
                <a:cs typeface="Segoe UI" panose="020B0502040204020203" pitchFamily="34" charset="0"/>
              </a:rPr>
              <a:t>team icon</a:t>
            </a:r>
            <a:r>
              <a:rPr lang="en-US" sz="3200" dirty="0">
                <a:effectLst/>
                <a:latin typeface="Segoe UI" panose="020B0502040204020203" pitchFamily="34" charset="0"/>
                <a:ea typeface="Calibri" panose="020F0502020204030204" pitchFamily="34" charset="0"/>
                <a:cs typeface="Segoe UI" panose="020B0502040204020203" pitchFamily="34" charset="0"/>
              </a:rPr>
              <a:t> to get that particular team details. You can click on </a:t>
            </a:r>
            <a:r>
              <a:rPr lang="en-US" sz="3200" b="1" dirty="0">
                <a:effectLst/>
                <a:latin typeface="Segoe UI" panose="020B0502040204020203" pitchFamily="34" charset="0"/>
                <a:ea typeface="Calibri" panose="020F0502020204030204" pitchFamily="34" charset="0"/>
                <a:cs typeface="Segoe UI" panose="020B0502040204020203" pitchFamily="34" charset="0"/>
              </a:rPr>
              <a:t>All teams to </a:t>
            </a:r>
            <a:r>
              <a:rPr lang="en-US" sz="3200" dirty="0">
                <a:effectLst/>
                <a:latin typeface="Segoe UI" panose="020B0502040204020203" pitchFamily="34" charset="0"/>
                <a:ea typeface="Calibri" panose="020F0502020204030204" pitchFamily="34" charset="0"/>
                <a:cs typeface="Segoe UI" panose="020B0502040204020203" pitchFamily="34" charset="0"/>
              </a:rPr>
              <a:t>get info of all teams.</a:t>
            </a:r>
            <a:endParaRPr lang="en-IN" sz="3200" dirty="0">
              <a:latin typeface="Segoe UI" panose="020B0502040204020203" pitchFamily="34" charset="0"/>
              <a:cs typeface="Segoe UI" panose="020B0502040204020203" pitchFamily="34" charset="0"/>
            </a:endParaRPr>
          </a:p>
        </p:txBody>
      </p:sp>
      <p:sp>
        <p:nvSpPr>
          <p:cNvPr id="4" name="Date Placeholder 3">
            <a:extLst>
              <a:ext uri="{FF2B5EF4-FFF2-40B4-BE49-F238E27FC236}">
                <a16:creationId xmlns:a16="http://schemas.microsoft.com/office/drawing/2014/main" id="{45D078AA-A2FF-B8C0-6B2D-D34158603DE0}"/>
              </a:ext>
            </a:extLst>
          </p:cNvPr>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a:extLst>
              <a:ext uri="{FF2B5EF4-FFF2-40B4-BE49-F238E27FC236}">
                <a16:creationId xmlns:a16="http://schemas.microsoft.com/office/drawing/2014/main" id="{242BB3F5-3DDC-AAE9-B3A2-041FD0D87B96}"/>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2545DCC8-97DC-AF89-F35C-7AAB87CD7DBF}"/>
              </a:ext>
            </a:extLst>
          </p:cNvPr>
          <p:cNvSpPr>
            <a:spLocks noGrp="1"/>
          </p:cNvSpPr>
          <p:nvPr>
            <p:ph type="sldNum" sz="quarter" idx="12"/>
          </p:nvPr>
        </p:nvSpPr>
        <p:spPr/>
        <p:txBody>
          <a:bodyPr/>
          <a:lstStyle/>
          <a:p>
            <a:fld id="{3F4804D8-0F11-4816-8E84-7ED0EBE53121}" type="slidenum">
              <a:rPr lang="en-IN" smtClean="0"/>
              <a:t>16</a:t>
            </a:fld>
            <a:endParaRPr lang="en-IN"/>
          </a:p>
        </p:txBody>
      </p:sp>
      <p:pic>
        <p:nvPicPr>
          <p:cNvPr id="7" name="Content Placeholder 6">
            <a:extLst>
              <a:ext uri="{FF2B5EF4-FFF2-40B4-BE49-F238E27FC236}">
                <a16:creationId xmlns:a16="http://schemas.microsoft.com/office/drawing/2014/main" id="{1BDB5C6F-318E-50B5-CA1B-D50793BCC3B0}"/>
              </a:ext>
            </a:extLst>
          </p:cNvPr>
          <p:cNvPicPr>
            <a:picLocks noGrp="1" noChangeAspect="1"/>
          </p:cNvPicPr>
          <p:nvPr>
            <p:ph idx="1"/>
          </p:nvPr>
        </p:nvPicPr>
        <p:blipFill>
          <a:blip r:embed="rId2"/>
          <a:srcRect/>
          <a:stretch>
            <a:fillRect/>
          </a:stretch>
        </p:blipFill>
        <p:spPr bwMode="auto">
          <a:xfrm>
            <a:off x="2448962" y="1835989"/>
            <a:ext cx="7294076" cy="4307957"/>
          </a:xfrm>
          <a:prstGeom prst="rect">
            <a:avLst/>
          </a:prstGeom>
          <a:noFill/>
          <a:ln w="9525">
            <a:noFill/>
            <a:miter lim="800000"/>
            <a:headEnd/>
            <a:tailEnd/>
          </a:ln>
          <a:scene3d>
            <a:camera prst="orthographicFront"/>
            <a:lightRig rig="threePt" dir="t"/>
          </a:scene3d>
          <a:sp3d>
            <a:bevelT w="152400" h="50800" prst="softRound"/>
          </a:sp3d>
        </p:spPr>
      </p:pic>
      <p:sp>
        <p:nvSpPr>
          <p:cNvPr id="8" name="Arrow: Right 7">
            <a:extLst>
              <a:ext uri="{FF2B5EF4-FFF2-40B4-BE49-F238E27FC236}">
                <a16:creationId xmlns:a16="http://schemas.microsoft.com/office/drawing/2014/main" id="{AAFEE32A-DBEC-F49E-226B-24A1695234C6}"/>
              </a:ext>
            </a:extLst>
          </p:cNvPr>
          <p:cNvSpPr/>
          <p:nvPr/>
        </p:nvSpPr>
        <p:spPr>
          <a:xfrm rot="7799384">
            <a:off x="6369517" y="2221964"/>
            <a:ext cx="822366" cy="30317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62255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6E8C5-B481-8C74-A983-3ABB84B6DFCA}"/>
              </a:ext>
            </a:extLst>
          </p:cNvPr>
          <p:cNvSpPr>
            <a:spLocks noGrp="1"/>
          </p:cNvSpPr>
          <p:nvPr>
            <p:ph type="title"/>
          </p:nvPr>
        </p:nvSpPr>
        <p:spPr/>
        <p:txBody>
          <a:bodyPr>
            <a:normAutofit/>
          </a:bodyPr>
          <a:lstStyle/>
          <a:p>
            <a:r>
              <a:rPr lang="en-US" sz="2400" dirty="0">
                <a:latin typeface="Segoe UI" panose="020B0502040204020203" pitchFamily="34" charset="0"/>
                <a:ea typeface="Calibri" panose="020F0502020204030204" pitchFamily="34" charset="0"/>
                <a:cs typeface="Segoe UI" panose="020B0502040204020203" pitchFamily="34" charset="0"/>
              </a:rPr>
              <a:t>O</a:t>
            </a:r>
            <a:r>
              <a:rPr lang="en-US" sz="2400" dirty="0">
                <a:effectLst/>
                <a:latin typeface="Segoe UI" panose="020B0502040204020203" pitchFamily="34" charset="0"/>
                <a:ea typeface="Calibri" panose="020F0502020204030204" pitchFamily="34" charset="0"/>
                <a:cs typeface="Segoe UI" panose="020B0502040204020203" pitchFamily="34" charset="0"/>
              </a:rPr>
              <a:t>pen </a:t>
            </a:r>
            <a:r>
              <a:rPr lang="en-US" sz="2400" b="1" dirty="0">
                <a:effectLst/>
                <a:latin typeface="Segoe UI" panose="020B0502040204020203" pitchFamily="34" charset="0"/>
                <a:ea typeface="Calibri" panose="020F0502020204030204" pitchFamily="34" charset="0"/>
                <a:cs typeface="Segoe UI" panose="020B0502040204020203" pitchFamily="34" charset="0"/>
              </a:rPr>
              <a:t>Player</a:t>
            </a:r>
            <a:r>
              <a:rPr lang="en-US" sz="2400" dirty="0">
                <a:effectLst/>
                <a:latin typeface="Segoe UI" panose="020B0502040204020203" pitchFamily="34" charset="0"/>
                <a:ea typeface="Calibri" panose="020F0502020204030204" pitchFamily="34" charset="0"/>
                <a:cs typeface="Segoe UI" panose="020B0502040204020203" pitchFamily="34" charset="0"/>
              </a:rPr>
              <a:t> tab</a:t>
            </a:r>
            <a:br>
              <a:rPr lang="en-IN" sz="2400" dirty="0">
                <a:effectLst/>
                <a:latin typeface="Segoe UI" panose="020B0502040204020203" pitchFamily="34" charset="0"/>
                <a:ea typeface="Calibri" panose="020F0502020204030204" pitchFamily="34" charset="0"/>
                <a:cs typeface="Segoe UI" panose="020B0502040204020203" pitchFamily="34" charset="0"/>
              </a:rPr>
            </a:br>
            <a:r>
              <a:rPr lang="en-US" sz="2400" dirty="0">
                <a:effectLst/>
                <a:latin typeface="Segoe UI" panose="020B0502040204020203" pitchFamily="34" charset="0"/>
                <a:ea typeface="Calibri" panose="020F0502020204030204" pitchFamily="34" charset="0"/>
                <a:cs typeface="Segoe UI" panose="020B0502040204020203" pitchFamily="34" charset="0"/>
              </a:rPr>
              <a:t>In player tab you can enter team Id and get all players by clicking </a:t>
            </a:r>
            <a:r>
              <a:rPr lang="en-US" sz="2400" b="1" dirty="0">
                <a:effectLst/>
                <a:latin typeface="Segoe UI" panose="020B0502040204020203" pitchFamily="34" charset="0"/>
                <a:ea typeface="Calibri" panose="020F0502020204030204" pitchFamily="34" charset="0"/>
                <a:cs typeface="Segoe UI" panose="020B0502040204020203" pitchFamily="34" charset="0"/>
              </a:rPr>
              <a:t>All players</a:t>
            </a:r>
            <a:r>
              <a:rPr lang="en-US" sz="2400" dirty="0">
                <a:effectLst/>
                <a:latin typeface="Segoe UI" panose="020B0502040204020203" pitchFamily="34" charset="0"/>
                <a:ea typeface="Calibri" panose="020F0502020204030204" pitchFamily="34" charset="0"/>
                <a:cs typeface="Segoe UI" panose="020B0502040204020203" pitchFamily="34" charset="0"/>
              </a:rPr>
              <a:t>,</a:t>
            </a:r>
            <a:br>
              <a:rPr lang="en-IN" sz="2400" dirty="0">
                <a:effectLst/>
                <a:latin typeface="Segoe UI" panose="020B0502040204020203" pitchFamily="34" charset="0"/>
                <a:ea typeface="Calibri" panose="020F0502020204030204" pitchFamily="34" charset="0"/>
                <a:cs typeface="Segoe UI" panose="020B0502040204020203" pitchFamily="34" charset="0"/>
              </a:rPr>
            </a:br>
            <a:r>
              <a:rPr lang="en-US" sz="2400" b="1" dirty="0">
                <a:effectLst/>
                <a:latin typeface="Segoe UI" panose="020B0502040204020203" pitchFamily="34" charset="0"/>
                <a:ea typeface="Calibri" panose="020F0502020204030204" pitchFamily="34" charset="0"/>
                <a:cs typeface="Segoe UI" panose="020B0502040204020203" pitchFamily="34" charset="0"/>
              </a:rPr>
              <a:t>Batsmen</a:t>
            </a:r>
            <a:r>
              <a:rPr lang="en-US" sz="2400" dirty="0">
                <a:effectLst/>
                <a:latin typeface="Segoe UI" panose="020B0502040204020203" pitchFamily="34" charset="0"/>
                <a:ea typeface="Calibri" panose="020F0502020204030204" pitchFamily="34" charset="0"/>
                <a:cs typeface="Segoe UI" panose="020B0502040204020203" pitchFamily="34" charset="0"/>
              </a:rPr>
              <a:t> and </a:t>
            </a:r>
            <a:r>
              <a:rPr lang="en-US" sz="2400" b="1" dirty="0">
                <a:effectLst/>
                <a:latin typeface="Segoe UI" panose="020B0502040204020203" pitchFamily="34" charset="0"/>
                <a:ea typeface="Calibri" panose="020F0502020204030204" pitchFamily="34" charset="0"/>
                <a:cs typeface="Segoe UI" panose="020B0502040204020203" pitchFamily="34" charset="0"/>
              </a:rPr>
              <a:t>Bowlers</a:t>
            </a:r>
            <a:r>
              <a:rPr lang="en-US" sz="2400" dirty="0">
                <a:effectLst/>
                <a:latin typeface="Segoe UI" panose="020B0502040204020203" pitchFamily="34" charset="0"/>
                <a:ea typeface="Calibri" panose="020F0502020204030204" pitchFamily="34" charset="0"/>
                <a:cs typeface="Segoe UI" panose="020B0502040204020203" pitchFamily="34" charset="0"/>
              </a:rPr>
              <a:t> of a particular team</a:t>
            </a:r>
            <a:endParaRPr lang="en-IN" sz="2400" dirty="0">
              <a:latin typeface="Segoe UI" panose="020B0502040204020203" pitchFamily="34" charset="0"/>
              <a:cs typeface="Segoe UI" panose="020B0502040204020203" pitchFamily="34" charset="0"/>
            </a:endParaRPr>
          </a:p>
        </p:txBody>
      </p:sp>
      <p:sp>
        <p:nvSpPr>
          <p:cNvPr id="4" name="Date Placeholder 3">
            <a:extLst>
              <a:ext uri="{FF2B5EF4-FFF2-40B4-BE49-F238E27FC236}">
                <a16:creationId xmlns:a16="http://schemas.microsoft.com/office/drawing/2014/main" id="{AA8ED31E-1E0A-7A5F-81AE-8D301C620EFE}"/>
              </a:ext>
            </a:extLst>
          </p:cNvPr>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a:extLst>
              <a:ext uri="{FF2B5EF4-FFF2-40B4-BE49-F238E27FC236}">
                <a16:creationId xmlns:a16="http://schemas.microsoft.com/office/drawing/2014/main" id="{87EBE8F0-ACFA-F301-31EB-8E648DE782EF}"/>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19B40A44-B0FB-C703-E9EF-2F3F0E39D478}"/>
              </a:ext>
            </a:extLst>
          </p:cNvPr>
          <p:cNvSpPr>
            <a:spLocks noGrp="1"/>
          </p:cNvSpPr>
          <p:nvPr>
            <p:ph type="sldNum" sz="quarter" idx="12"/>
          </p:nvPr>
        </p:nvSpPr>
        <p:spPr/>
        <p:txBody>
          <a:bodyPr/>
          <a:lstStyle/>
          <a:p>
            <a:fld id="{3F4804D8-0F11-4816-8E84-7ED0EBE53121}" type="slidenum">
              <a:rPr lang="en-IN" smtClean="0"/>
              <a:t>17</a:t>
            </a:fld>
            <a:endParaRPr lang="en-IN"/>
          </a:p>
        </p:txBody>
      </p:sp>
      <p:pic>
        <p:nvPicPr>
          <p:cNvPr id="7" name="Content Placeholder 6">
            <a:extLst>
              <a:ext uri="{FF2B5EF4-FFF2-40B4-BE49-F238E27FC236}">
                <a16:creationId xmlns:a16="http://schemas.microsoft.com/office/drawing/2014/main" id="{1EA17DF0-2B84-A2A3-967E-170249540923}"/>
              </a:ext>
            </a:extLst>
          </p:cNvPr>
          <p:cNvPicPr>
            <a:picLocks noGrp="1" noChangeAspect="1"/>
          </p:cNvPicPr>
          <p:nvPr>
            <p:ph idx="1"/>
          </p:nvPr>
        </p:nvPicPr>
        <p:blipFill>
          <a:blip r:embed="rId2"/>
          <a:srcRect/>
          <a:stretch>
            <a:fillRect/>
          </a:stretch>
        </p:blipFill>
        <p:spPr bwMode="auto">
          <a:xfrm>
            <a:off x="2333415" y="1825715"/>
            <a:ext cx="7438810" cy="4369602"/>
          </a:xfrm>
          <a:prstGeom prst="rect">
            <a:avLst/>
          </a:prstGeom>
          <a:noFill/>
          <a:ln w="9525">
            <a:noFill/>
            <a:miter lim="800000"/>
            <a:headEnd/>
            <a:tailEnd/>
          </a:ln>
          <a:scene3d>
            <a:camera prst="orthographicFront"/>
            <a:lightRig rig="threePt" dir="t"/>
          </a:scene3d>
          <a:sp3d>
            <a:bevelT w="152400" h="50800" prst="softRound"/>
          </a:sp3d>
        </p:spPr>
      </p:pic>
      <p:sp>
        <p:nvSpPr>
          <p:cNvPr id="8" name="Arrow: Right 7">
            <a:extLst>
              <a:ext uri="{FF2B5EF4-FFF2-40B4-BE49-F238E27FC236}">
                <a16:creationId xmlns:a16="http://schemas.microsoft.com/office/drawing/2014/main" id="{1DA33E9B-9B24-6A9D-7C70-AB83F80CCEBE}"/>
              </a:ext>
            </a:extLst>
          </p:cNvPr>
          <p:cNvSpPr/>
          <p:nvPr/>
        </p:nvSpPr>
        <p:spPr>
          <a:xfrm>
            <a:off x="3041151" y="3300316"/>
            <a:ext cx="873304" cy="25736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8BAD2907-2397-9454-3292-07F7DA085A2B}"/>
              </a:ext>
            </a:extLst>
          </p:cNvPr>
          <p:cNvSpPr/>
          <p:nvPr/>
        </p:nvSpPr>
        <p:spPr>
          <a:xfrm rot="7403584">
            <a:off x="4058633" y="2726512"/>
            <a:ext cx="563658" cy="23229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14942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9270E-C734-BBB5-7767-400F900BDD26}"/>
              </a:ext>
            </a:extLst>
          </p:cNvPr>
          <p:cNvSpPr>
            <a:spLocks noGrp="1"/>
          </p:cNvSpPr>
          <p:nvPr>
            <p:ph type="title"/>
          </p:nvPr>
        </p:nvSpPr>
        <p:spPr/>
        <p:txBody>
          <a:bodyPr>
            <a:normAutofit/>
          </a:bodyPr>
          <a:lstStyle/>
          <a:p>
            <a:r>
              <a:rPr lang="en-US" sz="4000" dirty="0">
                <a:effectLst/>
                <a:latin typeface="Segoe UI" panose="020B0502040204020203" pitchFamily="34" charset="0"/>
                <a:ea typeface="Calibri" panose="020F0502020204030204" pitchFamily="34" charset="0"/>
                <a:cs typeface="Segoe UI" panose="020B0502040204020203" pitchFamily="34" charset="0"/>
              </a:rPr>
              <a:t>Get </a:t>
            </a:r>
            <a:r>
              <a:rPr lang="en-US" sz="4000" b="1" dirty="0">
                <a:effectLst/>
                <a:latin typeface="Segoe UI" panose="020B0502040204020203" pitchFamily="34" charset="0"/>
                <a:ea typeface="Calibri" panose="020F0502020204030204" pitchFamily="34" charset="0"/>
                <a:cs typeface="Segoe UI" panose="020B0502040204020203" pitchFamily="34" charset="0"/>
              </a:rPr>
              <a:t>Top 10 batsmen</a:t>
            </a:r>
            <a:r>
              <a:rPr lang="en-US" sz="4000" dirty="0">
                <a:effectLst/>
                <a:latin typeface="Segoe UI" panose="020B0502040204020203" pitchFamily="34" charset="0"/>
                <a:ea typeface="Calibri" panose="020F0502020204030204" pitchFamily="34" charset="0"/>
                <a:cs typeface="Segoe UI" panose="020B0502040204020203" pitchFamily="34" charset="0"/>
              </a:rPr>
              <a:t> of the tournament by clicking top 10 batsmen button.</a:t>
            </a:r>
            <a:endParaRPr lang="en-IN" sz="4000" dirty="0">
              <a:latin typeface="Segoe UI" panose="020B0502040204020203" pitchFamily="34" charset="0"/>
              <a:cs typeface="Segoe UI" panose="020B0502040204020203" pitchFamily="34" charset="0"/>
            </a:endParaRPr>
          </a:p>
        </p:txBody>
      </p:sp>
      <p:sp>
        <p:nvSpPr>
          <p:cNvPr id="4" name="Date Placeholder 3">
            <a:extLst>
              <a:ext uri="{FF2B5EF4-FFF2-40B4-BE49-F238E27FC236}">
                <a16:creationId xmlns:a16="http://schemas.microsoft.com/office/drawing/2014/main" id="{F6732B5A-7DC7-71B1-38CA-3E2223B313F9}"/>
              </a:ext>
            </a:extLst>
          </p:cNvPr>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a:extLst>
              <a:ext uri="{FF2B5EF4-FFF2-40B4-BE49-F238E27FC236}">
                <a16:creationId xmlns:a16="http://schemas.microsoft.com/office/drawing/2014/main" id="{6DB02573-4009-2CEE-9837-737CC265C8F6}"/>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68EE750D-AF17-2032-AE47-4A8B54D849C1}"/>
              </a:ext>
            </a:extLst>
          </p:cNvPr>
          <p:cNvSpPr>
            <a:spLocks noGrp="1"/>
          </p:cNvSpPr>
          <p:nvPr>
            <p:ph type="sldNum" sz="quarter" idx="12"/>
          </p:nvPr>
        </p:nvSpPr>
        <p:spPr/>
        <p:txBody>
          <a:bodyPr/>
          <a:lstStyle/>
          <a:p>
            <a:fld id="{3F4804D8-0F11-4816-8E84-7ED0EBE53121}" type="slidenum">
              <a:rPr lang="en-IN" smtClean="0"/>
              <a:t>18</a:t>
            </a:fld>
            <a:endParaRPr lang="en-IN"/>
          </a:p>
        </p:txBody>
      </p:sp>
      <p:pic>
        <p:nvPicPr>
          <p:cNvPr id="7" name="Content Placeholder 6">
            <a:extLst>
              <a:ext uri="{FF2B5EF4-FFF2-40B4-BE49-F238E27FC236}">
                <a16:creationId xmlns:a16="http://schemas.microsoft.com/office/drawing/2014/main" id="{6A46809B-46D8-C3FA-C4AD-348507C13C66}"/>
              </a:ext>
            </a:extLst>
          </p:cNvPr>
          <p:cNvPicPr>
            <a:picLocks noGrp="1" noChangeAspect="1"/>
          </p:cNvPicPr>
          <p:nvPr>
            <p:ph idx="1"/>
          </p:nvPr>
        </p:nvPicPr>
        <p:blipFill>
          <a:blip r:embed="rId2"/>
          <a:srcRect/>
          <a:stretch>
            <a:fillRect/>
          </a:stretch>
        </p:blipFill>
        <p:spPr bwMode="auto">
          <a:xfrm>
            <a:off x="2494793" y="1970279"/>
            <a:ext cx="7202413" cy="4256586"/>
          </a:xfrm>
          <a:prstGeom prst="rect">
            <a:avLst/>
          </a:prstGeom>
          <a:noFill/>
          <a:scene3d>
            <a:camera prst="orthographicFront"/>
            <a:lightRig rig="threePt" dir="t"/>
          </a:scene3d>
          <a:sp3d>
            <a:bevelT w="152400" h="50800" prst="softRound"/>
          </a:sp3d>
        </p:spPr>
      </p:pic>
      <p:sp>
        <p:nvSpPr>
          <p:cNvPr id="8" name="Arrow: Right 7">
            <a:extLst>
              <a:ext uri="{FF2B5EF4-FFF2-40B4-BE49-F238E27FC236}">
                <a16:creationId xmlns:a16="http://schemas.microsoft.com/office/drawing/2014/main" id="{0CD7E68A-0703-2F5D-B56A-A7FEA9DD12A8}"/>
              </a:ext>
            </a:extLst>
          </p:cNvPr>
          <p:cNvSpPr/>
          <p:nvPr/>
        </p:nvSpPr>
        <p:spPr>
          <a:xfrm>
            <a:off x="2095928" y="5014817"/>
            <a:ext cx="1212351" cy="21164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16647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8E57-5DDD-0A39-7627-55A0695FF60C}"/>
              </a:ext>
            </a:extLst>
          </p:cNvPr>
          <p:cNvSpPr>
            <a:spLocks noGrp="1"/>
          </p:cNvSpPr>
          <p:nvPr>
            <p:ph type="title"/>
          </p:nvPr>
        </p:nvSpPr>
        <p:spPr/>
        <p:txBody>
          <a:bodyPr>
            <a:normAutofit fontScale="90000"/>
          </a:bodyPr>
          <a:lstStyle/>
          <a:p>
            <a:r>
              <a:rPr lang="en-US" sz="4800" b="1" dirty="0">
                <a:effectLst/>
                <a:latin typeface="Algerian" panose="04020705040A02060702" pitchFamily="82" charset="0"/>
                <a:ea typeface="Calibri" panose="020F0502020204030204" pitchFamily="34" charset="0"/>
                <a:cs typeface="Tunga" panose="020B0502040204020203" pitchFamily="34" charset="0"/>
              </a:rPr>
              <a:t>1.1 : </a:t>
            </a:r>
            <a:r>
              <a:rPr lang="en-US" sz="4800" dirty="0">
                <a:effectLst/>
                <a:latin typeface="Algerian" panose="04020705040A02060702" pitchFamily="82" charset="0"/>
                <a:ea typeface="Calibri" panose="020F0502020204030204" pitchFamily="34" charset="0"/>
                <a:cs typeface="Tunga" panose="020B0502040204020203" pitchFamily="34" charset="0"/>
              </a:rPr>
              <a:t>open </a:t>
            </a:r>
            <a:r>
              <a:rPr lang="en-US" sz="4800" b="1" dirty="0">
                <a:effectLst/>
                <a:latin typeface="Algerian" panose="04020705040A02060702" pitchFamily="82" charset="0"/>
                <a:ea typeface="Calibri" panose="020F0502020204030204" pitchFamily="34" charset="0"/>
                <a:cs typeface="Tunga" panose="020B0502040204020203" pitchFamily="34" charset="0"/>
              </a:rPr>
              <a:t>Matches</a:t>
            </a:r>
            <a:r>
              <a:rPr lang="en-US" sz="4800" dirty="0">
                <a:effectLst/>
                <a:latin typeface="Algerian" panose="04020705040A02060702" pitchFamily="82" charset="0"/>
                <a:ea typeface="Calibri" panose="020F0502020204030204" pitchFamily="34" charset="0"/>
                <a:cs typeface="Tunga" panose="020B0502040204020203" pitchFamily="34" charset="0"/>
              </a:rPr>
              <a:t> tab</a:t>
            </a:r>
            <a:br>
              <a:rPr lang="en-IN" sz="4800" dirty="0">
                <a:effectLst/>
                <a:latin typeface="Algerian" panose="04020705040A02060702" pitchFamily="82" charset="0"/>
                <a:ea typeface="Calibri" panose="020F0502020204030204" pitchFamily="34" charset="0"/>
                <a:cs typeface="Tunga" panose="020B0502040204020203" pitchFamily="34" charset="0"/>
              </a:rPr>
            </a:br>
            <a:r>
              <a:rPr lang="en-US" sz="4800" dirty="0">
                <a:effectLst/>
                <a:latin typeface="Algerian" panose="04020705040A02060702" pitchFamily="82" charset="0"/>
                <a:ea typeface="Calibri" panose="020F0502020204030204" pitchFamily="34" charset="0"/>
                <a:cs typeface="Tunga" panose="020B0502040204020203" pitchFamily="34" charset="0"/>
              </a:rPr>
              <a:t> </a:t>
            </a:r>
            <a:br>
              <a:rPr lang="en-IN" sz="4800" dirty="0">
                <a:effectLst/>
                <a:latin typeface="Segoe UI" panose="020B0502040204020203" pitchFamily="34" charset="0"/>
                <a:ea typeface="Calibri" panose="020F0502020204030204" pitchFamily="34" charset="0"/>
                <a:cs typeface="Segoe UI" panose="020B0502040204020203" pitchFamily="34" charset="0"/>
              </a:rPr>
            </a:br>
            <a:r>
              <a:rPr lang="en-US" sz="4800" dirty="0">
                <a:effectLst/>
                <a:latin typeface="Segoe UI" panose="020B0502040204020203" pitchFamily="34" charset="0"/>
                <a:ea typeface="Calibri" panose="020F0502020204030204" pitchFamily="34" charset="0"/>
                <a:cs typeface="Segoe UI" panose="020B0502040204020203" pitchFamily="34" charset="0"/>
              </a:rPr>
              <a:t>Get info of all matches by clicking display all matches.</a:t>
            </a:r>
            <a:endParaRPr lang="en-IN" dirty="0">
              <a:latin typeface="Segoe UI" panose="020B0502040204020203" pitchFamily="34" charset="0"/>
              <a:cs typeface="Segoe UI" panose="020B0502040204020203" pitchFamily="34" charset="0"/>
            </a:endParaRPr>
          </a:p>
        </p:txBody>
      </p:sp>
      <p:sp>
        <p:nvSpPr>
          <p:cNvPr id="4" name="Date Placeholder 3">
            <a:extLst>
              <a:ext uri="{FF2B5EF4-FFF2-40B4-BE49-F238E27FC236}">
                <a16:creationId xmlns:a16="http://schemas.microsoft.com/office/drawing/2014/main" id="{5528FB6A-0CA4-171A-0C8B-2EA5D0C09241}"/>
              </a:ext>
            </a:extLst>
          </p:cNvPr>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a:extLst>
              <a:ext uri="{FF2B5EF4-FFF2-40B4-BE49-F238E27FC236}">
                <a16:creationId xmlns:a16="http://schemas.microsoft.com/office/drawing/2014/main" id="{DA95BB39-B51C-7933-1CCA-441A1941DEDF}"/>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E7CF1037-397C-ED82-59BE-265EFB4E1888}"/>
              </a:ext>
            </a:extLst>
          </p:cNvPr>
          <p:cNvSpPr>
            <a:spLocks noGrp="1"/>
          </p:cNvSpPr>
          <p:nvPr>
            <p:ph type="sldNum" sz="quarter" idx="12"/>
          </p:nvPr>
        </p:nvSpPr>
        <p:spPr/>
        <p:txBody>
          <a:bodyPr/>
          <a:lstStyle/>
          <a:p>
            <a:fld id="{3F4804D8-0F11-4816-8E84-7ED0EBE53121}" type="slidenum">
              <a:rPr lang="en-IN" smtClean="0"/>
              <a:t>19</a:t>
            </a:fld>
            <a:endParaRPr lang="en-IN"/>
          </a:p>
        </p:txBody>
      </p:sp>
      <p:pic>
        <p:nvPicPr>
          <p:cNvPr id="7" name="Content Placeholder 6">
            <a:extLst>
              <a:ext uri="{FF2B5EF4-FFF2-40B4-BE49-F238E27FC236}">
                <a16:creationId xmlns:a16="http://schemas.microsoft.com/office/drawing/2014/main" id="{87F63EFD-0958-C363-7160-93B5FC4B154E}"/>
              </a:ext>
            </a:extLst>
          </p:cNvPr>
          <p:cNvPicPr>
            <a:picLocks noGrp="1" noChangeAspect="1"/>
          </p:cNvPicPr>
          <p:nvPr>
            <p:ph idx="1"/>
          </p:nvPr>
        </p:nvPicPr>
        <p:blipFill>
          <a:blip r:embed="rId2"/>
          <a:srcRect/>
          <a:stretch>
            <a:fillRect/>
          </a:stretch>
        </p:blipFill>
        <p:spPr bwMode="auto">
          <a:xfrm>
            <a:off x="2277995" y="1843788"/>
            <a:ext cx="7636009" cy="4509568"/>
          </a:xfrm>
          <a:prstGeom prst="rect">
            <a:avLst/>
          </a:prstGeom>
          <a:noFill/>
          <a:ln w="9525">
            <a:noFill/>
            <a:miter lim="800000"/>
            <a:headEnd/>
            <a:tailEnd/>
          </a:ln>
          <a:scene3d>
            <a:camera prst="orthographicFront"/>
            <a:lightRig rig="threePt" dir="t"/>
          </a:scene3d>
          <a:sp3d>
            <a:bevelT w="152400" h="50800" prst="softRound"/>
          </a:sp3d>
        </p:spPr>
      </p:pic>
      <p:sp>
        <p:nvSpPr>
          <p:cNvPr id="8" name="Arrow: Right 7">
            <a:extLst>
              <a:ext uri="{FF2B5EF4-FFF2-40B4-BE49-F238E27FC236}">
                <a16:creationId xmlns:a16="http://schemas.microsoft.com/office/drawing/2014/main" id="{A12CEB80-010B-0ACA-9324-5BBB98825FF7}"/>
              </a:ext>
            </a:extLst>
          </p:cNvPr>
          <p:cNvSpPr/>
          <p:nvPr/>
        </p:nvSpPr>
        <p:spPr>
          <a:xfrm rot="21291087">
            <a:off x="3209955" y="2630184"/>
            <a:ext cx="719191" cy="17466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77262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72B4-CC8F-C174-79D8-9B2003973833}"/>
              </a:ext>
            </a:extLst>
          </p:cNvPr>
          <p:cNvSpPr>
            <a:spLocks noGrp="1"/>
          </p:cNvSpPr>
          <p:nvPr>
            <p:ph type="title"/>
          </p:nvPr>
        </p:nvSpPr>
        <p:spPr>
          <a:xfrm>
            <a:off x="838200" y="465772"/>
            <a:ext cx="10515600" cy="1325563"/>
          </a:xfrm>
        </p:spPr>
        <p:txBody>
          <a:bodyPr/>
          <a:lstStyle/>
          <a:p>
            <a:r>
              <a:rPr lang="en-IN" dirty="0"/>
              <a:t>Outline</a:t>
            </a:r>
          </a:p>
        </p:txBody>
      </p:sp>
      <p:sp>
        <p:nvSpPr>
          <p:cNvPr id="3" name="Content Placeholder 2">
            <a:extLst>
              <a:ext uri="{FF2B5EF4-FFF2-40B4-BE49-F238E27FC236}">
                <a16:creationId xmlns:a16="http://schemas.microsoft.com/office/drawing/2014/main" id="{84E02C14-51E9-DB38-564F-FBBB07361485}"/>
              </a:ext>
            </a:extLst>
          </p:cNvPr>
          <p:cNvSpPr>
            <a:spLocks noGrp="1"/>
          </p:cNvSpPr>
          <p:nvPr>
            <p:ph idx="1"/>
          </p:nvPr>
        </p:nvSpPr>
        <p:spPr/>
        <p:txBody>
          <a:bodyPr>
            <a:normAutofit fontScale="70000" lnSpcReduction="20000"/>
          </a:bodyPr>
          <a:lstStyle/>
          <a:p>
            <a:r>
              <a:rPr lang="en-IN" dirty="0"/>
              <a:t>Abstract</a:t>
            </a:r>
          </a:p>
          <a:p>
            <a:r>
              <a:rPr lang="en-IN" dirty="0"/>
              <a:t>Introduction</a:t>
            </a:r>
          </a:p>
          <a:p>
            <a:r>
              <a:rPr lang="en-IN" dirty="0"/>
              <a:t>Motivation</a:t>
            </a:r>
          </a:p>
          <a:p>
            <a:r>
              <a:rPr lang="en-IN" dirty="0"/>
              <a:t>Objectives</a:t>
            </a:r>
          </a:p>
          <a:p>
            <a:r>
              <a:rPr lang="en-IN" dirty="0"/>
              <a:t>Problem Statement</a:t>
            </a:r>
          </a:p>
          <a:p>
            <a:r>
              <a:rPr lang="en-IN" dirty="0"/>
              <a:t>Literature Survey</a:t>
            </a:r>
          </a:p>
          <a:p>
            <a:r>
              <a:rPr lang="en-IN" dirty="0"/>
              <a:t>Technology Stack (Hardware/Software)</a:t>
            </a:r>
          </a:p>
          <a:p>
            <a:r>
              <a:rPr lang="en-IN" dirty="0"/>
              <a:t>Implementation</a:t>
            </a:r>
          </a:p>
          <a:p>
            <a:r>
              <a:rPr lang="en-IN" dirty="0"/>
              <a:t>Results and Discussions</a:t>
            </a:r>
          </a:p>
          <a:p>
            <a:r>
              <a:rPr lang="en-IN" dirty="0"/>
              <a:t>Conclusion and Future Scope</a:t>
            </a:r>
          </a:p>
          <a:p>
            <a:r>
              <a:rPr lang="en-IN" dirty="0"/>
              <a:t>References</a:t>
            </a:r>
          </a:p>
          <a:p>
            <a:r>
              <a:rPr lang="en-IN" dirty="0"/>
              <a:t>Project Achievements</a:t>
            </a:r>
          </a:p>
        </p:txBody>
      </p:sp>
      <p:sp>
        <p:nvSpPr>
          <p:cNvPr id="4" name="Date Placeholder 3">
            <a:extLst>
              <a:ext uri="{FF2B5EF4-FFF2-40B4-BE49-F238E27FC236}">
                <a16:creationId xmlns:a16="http://schemas.microsoft.com/office/drawing/2014/main" id="{F9FE846A-C286-1DEA-2BD6-4D47BA14B77E}"/>
              </a:ext>
            </a:extLst>
          </p:cNvPr>
          <p:cNvSpPr>
            <a:spLocks noGrp="1"/>
          </p:cNvSpPr>
          <p:nvPr>
            <p:ph type="dt" sz="half" idx="10"/>
          </p:nvPr>
        </p:nvSpPr>
        <p:spPr/>
        <p:txBody>
          <a:bodyPr/>
          <a:lstStyle/>
          <a:p>
            <a:fld id="{ECF76745-6B18-47FD-A95E-9E25FC2088D9}" type="datetime1">
              <a:rPr lang="en-IN" smtClean="0"/>
              <a:t>03-05-2023</a:t>
            </a:fld>
            <a:endParaRPr lang="en-IN"/>
          </a:p>
        </p:txBody>
      </p:sp>
      <p:sp>
        <p:nvSpPr>
          <p:cNvPr id="6" name="Footer Placeholder 5">
            <a:extLst>
              <a:ext uri="{FF2B5EF4-FFF2-40B4-BE49-F238E27FC236}">
                <a16:creationId xmlns:a16="http://schemas.microsoft.com/office/drawing/2014/main" id="{7B681B85-738F-8B70-1D5D-4A1725033231}"/>
              </a:ext>
            </a:extLst>
          </p:cNvPr>
          <p:cNvSpPr>
            <a:spLocks noGrp="1"/>
          </p:cNvSpPr>
          <p:nvPr>
            <p:ph type="ftr" sz="quarter" idx="11"/>
          </p:nvPr>
        </p:nvSpPr>
        <p:spPr/>
        <p:txBody>
          <a:bodyPr/>
          <a:lstStyle/>
          <a:p>
            <a:r>
              <a:rPr lang="en-IN"/>
              <a:t>Department of Information Technology</a:t>
            </a:r>
          </a:p>
        </p:txBody>
      </p:sp>
      <p:sp>
        <p:nvSpPr>
          <p:cNvPr id="5" name="Slide Number Placeholder 4">
            <a:extLst>
              <a:ext uri="{FF2B5EF4-FFF2-40B4-BE49-F238E27FC236}">
                <a16:creationId xmlns:a16="http://schemas.microsoft.com/office/drawing/2014/main" id="{834EF506-05F7-F9FA-B289-F655653BB4A5}"/>
              </a:ext>
            </a:extLst>
          </p:cNvPr>
          <p:cNvSpPr>
            <a:spLocks noGrp="1"/>
          </p:cNvSpPr>
          <p:nvPr>
            <p:ph type="sldNum" sz="quarter" idx="12"/>
          </p:nvPr>
        </p:nvSpPr>
        <p:spPr/>
        <p:txBody>
          <a:bodyPr/>
          <a:lstStyle/>
          <a:p>
            <a:fld id="{3F4804D8-0F11-4816-8E84-7ED0EBE53121}" type="slidenum">
              <a:rPr lang="en-IN" smtClean="0"/>
              <a:t>2</a:t>
            </a:fld>
            <a:endParaRPr lang="en-IN"/>
          </a:p>
        </p:txBody>
      </p:sp>
    </p:spTree>
    <p:extLst>
      <p:ext uri="{BB962C8B-B14F-4D97-AF65-F5344CB8AC3E}">
        <p14:creationId xmlns:p14="http://schemas.microsoft.com/office/powerpoint/2010/main" val="1176958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AB5FE-4F03-74BE-9988-840D1C227A19}"/>
              </a:ext>
            </a:extLst>
          </p:cNvPr>
          <p:cNvSpPr>
            <a:spLocks noGrp="1"/>
          </p:cNvSpPr>
          <p:nvPr>
            <p:ph type="title"/>
          </p:nvPr>
        </p:nvSpPr>
        <p:spPr/>
        <p:txBody>
          <a:bodyPr>
            <a:normAutofit fontScale="90000"/>
          </a:bodyPr>
          <a:lstStyle/>
          <a:p>
            <a:r>
              <a:rPr lang="en-US" sz="4800" dirty="0">
                <a:effectLst/>
                <a:latin typeface="Segoe UI" panose="020B0502040204020203" pitchFamily="34" charset="0"/>
                <a:ea typeface="Calibri" panose="020F0502020204030204" pitchFamily="34" charset="0"/>
                <a:cs typeface="Segoe UI" panose="020B0502040204020203" pitchFamily="34" charset="0"/>
              </a:rPr>
              <a:t>Search your favorite team to check the information of matches and its result.</a:t>
            </a:r>
            <a:endParaRPr lang="en-IN" dirty="0">
              <a:latin typeface="Segoe UI" panose="020B0502040204020203" pitchFamily="34" charset="0"/>
              <a:cs typeface="Segoe UI" panose="020B0502040204020203" pitchFamily="34" charset="0"/>
            </a:endParaRPr>
          </a:p>
        </p:txBody>
      </p:sp>
      <p:sp>
        <p:nvSpPr>
          <p:cNvPr id="4" name="Date Placeholder 3">
            <a:extLst>
              <a:ext uri="{FF2B5EF4-FFF2-40B4-BE49-F238E27FC236}">
                <a16:creationId xmlns:a16="http://schemas.microsoft.com/office/drawing/2014/main" id="{79DCC110-557F-DBD7-6182-CBEAEE72E555}"/>
              </a:ext>
            </a:extLst>
          </p:cNvPr>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a:extLst>
              <a:ext uri="{FF2B5EF4-FFF2-40B4-BE49-F238E27FC236}">
                <a16:creationId xmlns:a16="http://schemas.microsoft.com/office/drawing/2014/main" id="{890503BC-2ACC-E417-E725-3221589ECEBA}"/>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5C4E71B9-B621-F2F4-9957-8C0F106E140C}"/>
              </a:ext>
            </a:extLst>
          </p:cNvPr>
          <p:cNvSpPr>
            <a:spLocks noGrp="1"/>
          </p:cNvSpPr>
          <p:nvPr>
            <p:ph type="sldNum" sz="quarter" idx="12"/>
          </p:nvPr>
        </p:nvSpPr>
        <p:spPr/>
        <p:txBody>
          <a:bodyPr/>
          <a:lstStyle/>
          <a:p>
            <a:fld id="{3F4804D8-0F11-4816-8E84-7ED0EBE53121}" type="slidenum">
              <a:rPr lang="en-IN" smtClean="0"/>
              <a:t>20</a:t>
            </a:fld>
            <a:endParaRPr lang="en-IN"/>
          </a:p>
        </p:txBody>
      </p:sp>
      <p:pic>
        <p:nvPicPr>
          <p:cNvPr id="7" name="Content Placeholder 6">
            <a:extLst>
              <a:ext uri="{FF2B5EF4-FFF2-40B4-BE49-F238E27FC236}">
                <a16:creationId xmlns:a16="http://schemas.microsoft.com/office/drawing/2014/main" id="{BAADB28E-C8FA-FEE4-8DC5-DBB79D35CCAE}"/>
              </a:ext>
            </a:extLst>
          </p:cNvPr>
          <p:cNvPicPr>
            <a:picLocks noGrp="1" noChangeAspect="1"/>
          </p:cNvPicPr>
          <p:nvPr>
            <p:ph idx="1"/>
          </p:nvPr>
        </p:nvPicPr>
        <p:blipFill>
          <a:blip r:embed="rId2"/>
          <a:srcRect/>
          <a:stretch>
            <a:fillRect/>
          </a:stretch>
        </p:blipFill>
        <p:spPr bwMode="auto">
          <a:xfrm>
            <a:off x="2303681" y="1858957"/>
            <a:ext cx="7584638" cy="4479230"/>
          </a:xfrm>
          <a:prstGeom prst="rect">
            <a:avLst/>
          </a:prstGeom>
          <a:noFill/>
          <a:ln w="9525">
            <a:noFill/>
            <a:miter lim="800000"/>
            <a:headEnd/>
            <a:tailEnd/>
          </a:ln>
          <a:scene3d>
            <a:camera prst="orthographicFront"/>
            <a:lightRig rig="threePt" dir="t"/>
          </a:scene3d>
          <a:sp3d>
            <a:bevelT w="152400" h="50800" prst="softRound"/>
          </a:sp3d>
        </p:spPr>
      </p:pic>
      <p:sp>
        <p:nvSpPr>
          <p:cNvPr id="8" name="Arrow: Right 7">
            <a:extLst>
              <a:ext uri="{FF2B5EF4-FFF2-40B4-BE49-F238E27FC236}">
                <a16:creationId xmlns:a16="http://schemas.microsoft.com/office/drawing/2014/main" id="{431688DF-D528-44F3-E2E7-7CBA98C2000A}"/>
              </a:ext>
            </a:extLst>
          </p:cNvPr>
          <p:cNvSpPr/>
          <p:nvPr/>
        </p:nvSpPr>
        <p:spPr>
          <a:xfrm rot="697739">
            <a:off x="3050295" y="2650734"/>
            <a:ext cx="883578" cy="22603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14764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CCD43-41E3-EDD3-5736-6306D3EA7763}"/>
              </a:ext>
            </a:extLst>
          </p:cNvPr>
          <p:cNvSpPr>
            <a:spLocks noGrp="1"/>
          </p:cNvSpPr>
          <p:nvPr>
            <p:ph type="title"/>
          </p:nvPr>
        </p:nvSpPr>
        <p:spPr/>
        <p:txBody>
          <a:bodyPr/>
          <a:lstStyle/>
          <a:p>
            <a:r>
              <a:rPr lang="en-US" sz="4800" dirty="0">
                <a:effectLst/>
                <a:latin typeface="Segoe UI" panose="020B0502040204020203" pitchFamily="34" charset="0"/>
                <a:ea typeface="Calibri" panose="020F0502020204030204" pitchFamily="34" charset="0"/>
                <a:cs typeface="Segoe UI" panose="020B0502040204020203" pitchFamily="34" charset="0"/>
              </a:rPr>
              <a:t>Get match details of a specific date.</a:t>
            </a:r>
            <a:endParaRPr lang="en-IN" dirty="0">
              <a:latin typeface="Segoe UI" panose="020B0502040204020203" pitchFamily="34" charset="0"/>
              <a:cs typeface="Segoe UI" panose="020B0502040204020203" pitchFamily="34" charset="0"/>
            </a:endParaRPr>
          </a:p>
        </p:txBody>
      </p:sp>
      <p:sp>
        <p:nvSpPr>
          <p:cNvPr id="4" name="Date Placeholder 3">
            <a:extLst>
              <a:ext uri="{FF2B5EF4-FFF2-40B4-BE49-F238E27FC236}">
                <a16:creationId xmlns:a16="http://schemas.microsoft.com/office/drawing/2014/main" id="{47740417-1898-E594-C036-08F200F7649E}"/>
              </a:ext>
            </a:extLst>
          </p:cNvPr>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a:extLst>
              <a:ext uri="{FF2B5EF4-FFF2-40B4-BE49-F238E27FC236}">
                <a16:creationId xmlns:a16="http://schemas.microsoft.com/office/drawing/2014/main" id="{1D17E7BA-4495-0ECE-E611-4015029FA8AF}"/>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4F209EE4-A08B-29C9-410B-65B062CFDAE6}"/>
              </a:ext>
            </a:extLst>
          </p:cNvPr>
          <p:cNvSpPr>
            <a:spLocks noGrp="1"/>
          </p:cNvSpPr>
          <p:nvPr>
            <p:ph type="sldNum" sz="quarter" idx="12"/>
          </p:nvPr>
        </p:nvSpPr>
        <p:spPr/>
        <p:txBody>
          <a:bodyPr/>
          <a:lstStyle/>
          <a:p>
            <a:fld id="{3F4804D8-0F11-4816-8E84-7ED0EBE53121}" type="slidenum">
              <a:rPr lang="en-IN" smtClean="0"/>
              <a:t>21</a:t>
            </a:fld>
            <a:endParaRPr lang="en-IN"/>
          </a:p>
        </p:txBody>
      </p:sp>
      <p:pic>
        <p:nvPicPr>
          <p:cNvPr id="7" name="Content Placeholder 6">
            <a:extLst>
              <a:ext uri="{FF2B5EF4-FFF2-40B4-BE49-F238E27FC236}">
                <a16:creationId xmlns:a16="http://schemas.microsoft.com/office/drawing/2014/main" id="{80F1C3BE-B34B-18A3-9D62-63FC85197332}"/>
              </a:ext>
            </a:extLst>
          </p:cNvPr>
          <p:cNvPicPr>
            <a:picLocks noGrp="1" noChangeAspect="1"/>
          </p:cNvPicPr>
          <p:nvPr>
            <p:ph idx="1"/>
          </p:nvPr>
        </p:nvPicPr>
        <p:blipFill>
          <a:blip r:embed="rId2"/>
          <a:srcRect/>
          <a:stretch>
            <a:fillRect/>
          </a:stretch>
        </p:blipFill>
        <p:spPr bwMode="auto">
          <a:xfrm>
            <a:off x="2392906" y="1825715"/>
            <a:ext cx="7406188" cy="4339401"/>
          </a:xfrm>
          <a:prstGeom prst="rect">
            <a:avLst/>
          </a:prstGeom>
          <a:noFill/>
          <a:ln w="9525">
            <a:noFill/>
            <a:miter lim="800000"/>
            <a:headEnd/>
            <a:tailEnd/>
          </a:ln>
          <a:scene3d>
            <a:camera prst="orthographicFront"/>
            <a:lightRig rig="threePt" dir="t"/>
          </a:scene3d>
          <a:sp3d>
            <a:bevelT w="152400" h="50800" prst="softRound"/>
          </a:sp3d>
        </p:spPr>
      </p:pic>
      <p:sp>
        <p:nvSpPr>
          <p:cNvPr id="8" name="Arrow: Right 7">
            <a:extLst>
              <a:ext uri="{FF2B5EF4-FFF2-40B4-BE49-F238E27FC236}">
                <a16:creationId xmlns:a16="http://schemas.microsoft.com/office/drawing/2014/main" id="{0DAF3D33-DBB3-B175-67A7-E25BD04FFAEF}"/>
              </a:ext>
            </a:extLst>
          </p:cNvPr>
          <p:cNvSpPr/>
          <p:nvPr/>
        </p:nvSpPr>
        <p:spPr>
          <a:xfrm>
            <a:off x="3347137" y="2897312"/>
            <a:ext cx="678095" cy="24658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768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EB77E-1742-CCC7-2428-7E695F10A694}"/>
              </a:ext>
            </a:extLst>
          </p:cNvPr>
          <p:cNvSpPr>
            <a:spLocks noGrp="1"/>
          </p:cNvSpPr>
          <p:nvPr>
            <p:ph type="title"/>
          </p:nvPr>
        </p:nvSpPr>
        <p:spPr/>
        <p:txBody>
          <a:bodyPr>
            <a:normAutofit/>
          </a:bodyPr>
          <a:lstStyle/>
          <a:p>
            <a:r>
              <a:rPr lang="en-US" sz="2400" dirty="0">
                <a:latin typeface="Segoe UI" panose="020B0502040204020203" pitchFamily="34" charset="0"/>
                <a:ea typeface="Calibri" panose="020F0502020204030204" pitchFamily="34" charset="0"/>
                <a:cs typeface="Segoe UI" panose="020B0502040204020203" pitchFamily="34" charset="0"/>
              </a:rPr>
              <a:t>O</a:t>
            </a:r>
            <a:r>
              <a:rPr lang="en-US" sz="2400" dirty="0">
                <a:effectLst/>
                <a:latin typeface="Segoe UI" panose="020B0502040204020203" pitchFamily="34" charset="0"/>
                <a:ea typeface="Calibri" panose="020F0502020204030204" pitchFamily="34" charset="0"/>
                <a:cs typeface="Segoe UI" panose="020B0502040204020203" pitchFamily="34" charset="0"/>
              </a:rPr>
              <a:t>pen </a:t>
            </a:r>
            <a:r>
              <a:rPr lang="en-US" sz="2400" b="1" dirty="0">
                <a:effectLst/>
                <a:latin typeface="Segoe UI" panose="020B0502040204020203" pitchFamily="34" charset="0"/>
                <a:ea typeface="Calibri" panose="020F0502020204030204" pitchFamily="34" charset="0"/>
                <a:cs typeface="Segoe UI" panose="020B0502040204020203" pitchFamily="34" charset="0"/>
              </a:rPr>
              <a:t>Other Info</a:t>
            </a:r>
            <a:r>
              <a:rPr lang="en-US" sz="2400" dirty="0">
                <a:effectLst/>
                <a:latin typeface="Segoe UI" panose="020B0502040204020203" pitchFamily="34" charset="0"/>
                <a:ea typeface="Calibri" panose="020F0502020204030204" pitchFamily="34" charset="0"/>
                <a:cs typeface="Segoe UI" panose="020B0502040204020203" pitchFamily="34" charset="0"/>
              </a:rPr>
              <a:t> tab</a:t>
            </a:r>
            <a:br>
              <a:rPr lang="en-IN" sz="2400" dirty="0">
                <a:effectLst/>
                <a:latin typeface="Segoe UI" panose="020B0502040204020203" pitchFamily="34" charset="0"/>
                <a:ea typeface="Calibri" panose="020F0502020204030204" pitchFamily="34" charset="0"/>
                <a:cs typeface="Segoe UI" panose="020B0502040204020203" pitchFamily="34" charset="0"/>
              </a:rPr>
            </a:br>
            <a:r>
              <a:rPr lang="en-US" sz="2400" dirty="0">
                <a:effectLst/>
                <a:latin typeface="Segoe UI" panose="020B0502040204020203" pitchFamily="34" charset="0"/>
                <a:ea typeface="Calibri" panose="020F0502020204030204" pitchFamily="34" charset="0"/>
                <a:cs typeface="Segoe UI" panose="020B0502040204020203" pitchFamily="34" charset="0"/>
              </a:rPr>
              <a:t> </a:t>
            </a:r>
            <a:br>
              <a:rPr lang="en-IN" sz="2400" dirty="0">
                <a:effectLst/>
                <a:latin typeface="Segoe UI" panose="020B0502040204020203" pitchFamily="34" charset="0"/>
                <a:ea typeface="Calibri" panose="020F0502020204030204" pitchFamily="34" charset="0"/>
                <a:cs typeface="Segoe UI" panose="020B0502040204020203" pitchFamily="34" charset="0"/>
              </a:rPr>
            </a:br>
            <a:r>
              <a:rPr lang="en-US" sz="2400" dirty="0">
                <a:effectLst/>
                <a:latin typeface="Segoe UI" panose="020B0502040204020203" pitchFamily="34" charset="0"/>
                <a:ea typeface="Calibri" panose="020F0502020204030204" pitchFamily="34" charset="0"/>
                <a:cs typeface="Segoe UI" panose="020B0502040204020203" pitchFamily="34" charset="0"/>
              </a:rPr>
              <a:t>click</a:t>
            </a:r>
            <a:r>
              <a:rPr lang="en-US" sz="2400" b="1" dirty="0">
                <a:effectLst/>
                <a:latin typeface="Segoe UI" panose="020B0502040204020203" pitchFamily="34" charset="0"/>
                <a:ea typeface="Calibri" panose="020F0502020204030204" pitchFamily="34" charset="0"/>
                <a:cs typeface="Segoe UI" panose="020B0502040204020203" pitchFamily="34" charset="0"/>
              </a:rPr>
              <a:t> Display all captains ,all coaches, umpire mapping to matches, all umpires, all stadiums</a:t>
            </a:r>
            <a:r>
              <a:rPr lang="en-US" sz="2400" dirty="0">
                <a:effectLst/>
                <a:latin typeface="Segoe UI" panose="020B0502040204020203" pitchFamily="34" charset="0"/>
                <a:ea typeface="Calibri" panose="020F0502020204030204" pitchFamily="34" charset="0"/>
                <a:cs typeface="Segoe UI" panose="020B0502040204020203" pitchFamily="34" charset="0"/>
              </a:rPr>
              <a:t> to get </a:t>
            </a:r>
            <a:r>
              <a:rPr lang="en-US" sz="2400" dirty="0">
                <a:latin typeface="Segoe UI" panose="020B0502040204020203" pitchFamily="34" charset="0"/>
                <a:ea typeface="Calibri" panose="020F0502020204030204" pitchFamily="34" charset="0"/>
                <a:cs typeface="Segoe UI" panose="020B0502040204020203" pitchFamily="34" charset="0"/>
              </a:rPr>
              <a:t>respective information.</a:t>
            </a:r>
            <a:endParaRPr lang="en-IN" sz="2400" dirty="0">
              <a:latin typeface="Segoe UI" panose="020B0502040204020203" pitchFamily="34" charset="0"/>
              <a:cs typeface="Segoe UI" panose="020B0502040204020203" pitchFamily="34" charset="0"/>
            </a:endParaRPr>
          </a:p>
        </p:txBody>
      </p:sp>
      <p:sp>
        <p:nvSpPr>
          <p:cNvPr id="4" name="Date Placeholder 3">
            <a:extLst>
              <a:ext uri="{FF2B5EF4-FFF2-40B4-BE49-F238E27FC236}">
                <a16:creationId xmlns:a16="http://schemas.microsoft.com/office/drawing/2014/main" id="{38369341-1DE5-B400-B2E0-6F1658554C41}"/>
              </a:ext>
            </a:extLst>
          </p:cNvPr>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a:extLst>
              <a:ext uri="{FF2B5EF4-FFF2-40B4-BE49-F238E27FC236}">
                <a16:creationId xmlns:a16="http://schemas.microsoft.com/office/drawing/2014/main" id="{67BB055A-F28A-B5D7-0E71-ACD7EE0D6FAB}"/>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D652C2BC-F807-DBE2-B15A-9A9690706FF5}"/>
              </a:ext>
            </a:extLst>
          </p:cNvPr>
          <p:cNvSpPr>
            <a:spLocks noGrp="1"/>
          </p:cNvSpPr>
          <p:nvPr>
            <p:ph type="sldNum" sz="quarter" idx="12"/>
          </p:nvPr>
        </p:nvSpPr>
        <p:spPr/>
        <p:txBody>
          <a:bodyPr/>
          <a:lstStyle/>
          <a:p>
            <a:fld id="{3F4804D8-0F11-4816-8E84-7ED0EBE53121}" type="slidenum">
              <a:rPr lang="en-IN" smtClean="0"/>
              <a:t>22</a:t>
            </a:fld>
            <a:endParaRPr lang="en-IN"/>
          </a:p>
        </p:txBody>
      </p:sp>
      <p:pic>
        <p:nvPicPr>
          <p:cNvPr id="7" name="Content Placeholder 6">
            <a:extLst>
              <a:ext uri="{FF2B5EF4-FFF2-40B4-BE49-F238E27FC236}">
                <a16:creationId xmlns:a16="http://schemas.microsoft.com/office/drawing/2014/main" id="{0FDDA945-1658-DEBB-0F58-6DC6079ED595}"/>
              </a:ext>
            </a:extLst>
          </p:cNvPr>
          <p:cNvPicPr>
            <a:picLocks noGrp="1" noChangeAspect="1"/>
          </p:cNvPicPr>
          <p:nvPr>
            <p:ph idx="1"/>
          </p:nvPr>
        </p:nvPicPr>
        <p:blipFill>
          <a:blip r:embed="rId2"/>
          <a:srcRect/>
          <a:stretch>
            <a:fillRect/>
          </a:stretch>
        </p:blipFill>
        <p:spPr bwMode="auto">
          <a:xfrm>
            <a:off x="2469317" y="1949731"/>
            <a:ext cx="7314325" cy="4297683"/>
          </a:xfrm>
          <a:prstGeom prst="rect">
            <a:avLst/>
          </a:prstGeom>
          <a:noFill/>
          <a:ln w="9525">
            <a:noFill/>
            <a:miter lim="800000"/>
            <a:headEnd/>
            <a:tailEnd/>
          </a:ln>
          <a:scene3d>
            <a:camera prst="orthographicFront"/>
            <a:lightRig rig="threePt" dir="t"/>
          </a:scene3d>
          <a:sp3d>
            <a:bevelT w="152400" h="50800" prst="softRound"/>
          </a:sp3d>
        </p:spPr>
      </p:pic>
      <p:sp>
        <p:nvSpPr>
          <p:cNvPr id="8" name="Arrow: Right 7">
            <a:extLst>
              <a:ext uri="{FF2B5EF4-FFF2-40B4-BE49-F238E27FC236}">
                <a16:creationId xmlns:a16="http://schemas.microsoft.com/office/drawing/2014/main" id="{39A37EAD-64D7-66B8-8D50-EE0DA4B69D73}"/>
              </a:ext>
            </a:extLst>
          </p:cNvPr>
          <p:cNvSpPr/>
          <p:nvPr/>
        </p:nvSpPr>
        <p:spPr>
          <a:xfrm rot="9157716">
            <a:off x="4490796" y="2223282"/>
            <a:ext cx="604712" cy="20824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74E68413-9AAE-AABF-1BAA-A36B54BE66ED}"/>
              </a:ext>
            </a:extLst>
          </p:cNvPr>
          <p:cNvSpPr/>
          <p:nvPr/>
        </p:nvSpPr>
        <p:spPr>
          <a:xfrm>
            <a:off x="3496845" y="2654020"/>
            <a:ext cx="604712" cy="20824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80780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19BDB-2F3F-09F5-73FA-312F6903A2AB}"/>
              </a:ext>
            </a:extLst>
          </p:cNvPr>
          <p:cNvSpPr>
            <a:spLocks noGrp="1"/>
          </p:cNvSpPr>
          <p:nvPr>
            <p:ph type="title"/>
          </p:nvPr>
        </p:nvSpPr>
        <p:spPr/>
        <p:txBody>
          <a:bodyPr>
            <a:normAutofit/>
          </a:bodyPr>
          <a:lstStyle/>
          <a:p>
            <a:r>
              <a:rPr lang="en-IN" sz="2400" b="1" dirty="0">
                <a:effectLst/>
                <a:latin typeface="Segoe UI" panose="020B0502040204020203" pitchFamily="34" charset="0"/>
                <a:ea typeface="Calibri" panose="020F0502020204030204" pitchFamily="34" charset="0"/>
                <a:cs typeface="Segoe UI" panose="020B0502040204020203" pitchFamily="34" charset="0"/>
              </a:rPr>
              <a:t>2.ADMIN</a:t>
            </a:r>
            <a:br>
              <a:rPr lang="en-IN" sz="2400" dirty="0">
                <a:effectLst/>
                <a:latin typeface="Segoe UI" panose="020B0502040204020203" pitchFamily="34" charset="0"/>
                <a:ea typeface="Calibri" panose="020F0502020204030204" pitchFamily="34" charset="0"/>
                <a:cs typeface="Segoe UI" panose="020B0502040204020203" pitchFamily="34" charset="0"/>
              </a:rPr>
            </a:br>
            <a:r>
              <a:rPr lang="en-IN" sz="2400" dirty="0">
                <a:effectLst/>
                <a:latin typeface="Segoe UI" panose="020B0502040204020203" pitchFamily="34" charset="0"/>
                <a:ea typeface="Calibri" panose="020F0502020204030204" pitchFamily="34" charset="0"/>
                <a:cs typeface="Segoe UI" panose="020B0502040204020203" pitchFamily="34" charset="0"/>
              </a:rPr>
              <a:t>If you are admin enter your </a:t>
            </a:r>
            <a:r>
              <a:rPr lang="en-IN" sz="2400" b="1" dirty="0">
                <a:effectLst/>
                <a:latin typeface="Segoe UI" panose="020B0502040204020203" pitchFamily="34" charset="0"/>
                <a:ea typeface="Calibri" panose="020F0502020204030204" pitchFamily="34" charset="0"/>
                <a:cs typeface="Segoe UI" panose="020B0502040204020203" pitchFamily="34" charset="0"/>
              </a:rPr>
              <a:t>username(</a:t>
            </a:r>
            <a:r>
              <a:rPr lang="en-IN" sz="2400" b="1" dirty="0" err="1">
                <a:effectLst/>
                <a:latin typeface="Segoe UI" panose="020B0502040204020203" pitchFamily="34" charset="0"/>
                <a:ea typeface="Calibri" panose="020F0502020204030204" pitchFamily="34" charset="0"/>
                <a:cs typeface="Segoe UI" panose="020B0502040204020203" pitchFamily="34" charset="0"/>
              </a:rPr>
              <a:t>savv</a:t>
            </a:r>
            <a:r>
              <a:rPr lang="en-IN" sz="2400" b="1" dirty="0">
                <a:effectLst/>
                <a:latin typeface="Segoe UI" panose="020B0502040204020203" pitchFamily="34" charset="0"/>
                <a:ea typeface="Calibri" panose="020F0502020204030204" pitchFamily="34" charset="0"/>
                <a:cs typeface="Segoe UI" panose="020B0502040204020203" pitchFamily="34" charset="0"/>
              </a:rPr>
              <a:t>)</a:t>
            </a:r>
            <a:r>
              <a:rPr lang="en-IN" sz="2400" dirty="0">
                <a:effectLst/>
                <a:latin typeface="Segoe UI" panose="020B0502040204020203" pitchFamily="34" charset="0"/>
                <a:ea typeface="Calibri" panose="020F0502020204030204" pitchFamily="34" charset="0"/>
                <a:cs typeface="Segoe UI" panose="020B0502040204020203" pitchFamily="34" charset="0"/>
              </a:rPr>
              <a:t> and </a:t>
            </a:r>
            <a:r>
              <a:rPr lang="en-IN" sz="2400" b="1" dirty="0">
                <a:effectLst/>
                <a:latin typeface="Segoe UI" panose="020B0502040204020203" pitchFamily="34" charset="0"/>
                <a:ea typeface="Calibri" panose="020F0502020204030204" pitchFamily="34" charset="0"/>
                <a:cs typeface="Segoe UI" panose="020B0502040204020203" pitchFamily="34" charset="0"/>
              </a:rPr>
              <a:t>password( savv8)</a:t>
            </a:r>
            <a:r>
              <a:rPr lang="en-IN" sz="2400" dirty="0">
                <a:effectLst/>
                <a:latin typeface="Segoe UI" panose="020B0502040204020203" pitchFamily="34" charset="0"/>
                <a:ea typeface="Calibri" panose="020F0502020204030204" pitchFamily="34" charset="0"/>
                <a:cs typeface="Segoe UI" panose="020B0502040204020203" pitchFamily="34" charset="0"/>
              </a:rPr>
              <a:t> and click </a:t>
            </a:r>
            <a:r>
              <a:rPr lang="en-IN" sz="2400" b="1" dirty="0">
                <a:effectLst/>
                <a:latin typeface="Segoe UI" panose="020B0502040204020203" pitchFamily="34" charset="0"/>
                <a:ea typeface="Calibri" panose="020F0502020204030204" pitchFamily="34" charset="0"/>
                <a:cs typeface="Segoe UI" panose="020B0502040204020203" pitchFamily="34" charset="0"/>
              </a:rPr>
              <a:t>Login. </a:t>
            </a:r>
            <a:br>
              <a:rPr lang="en-IN" sz="2400" dirty="0">
                <a:effectLst/>
                <a:latin typeface="Segoe UI" panose="020B0502040204020203" pitchFamily="34" charset="0"/>
                <a:ea typeface="Calibri" panose="020F0502020204030204" pitchFamily="34" charset="0"/>
                <a:cs typeface="Segoe UI" panose="020B0502040204020203" pitchFamily="34" charset="0"/>
              </a:rPr>
            </a:br>
            <a:r>
              <a:rPr lang="en-IN" sz="2400" dirty="0">
                <a:effectLst/>
                <a:latin typeface="Segoe UI" panose="020B0502040204020203" pitchFamily="34" charset="0"/>
                <a:ea typeface="Calibri" panose="020F0502020204030204" pitchFamily="34" charset="0"/>
                <a:cs typeface="Segoe UI" panose="020B0502040204020203" pitchFamily="34" charset="0"/>
              </a:rPr>
              <a:t>Another window will open where all the admin activities can be done.</a:t>
            </a:r>
            <a:endParaRPr lang="en-IN" sz="2400" dirty="0">
              <a:latin typeface="Segoe UI" panose="020B0502040204020203" pitchFamily="34" charset="0"/>
              <a:cs typeface="Segoe UI" panose="020B0502040204020203" pitchFamily="34" charset="0"/>
            </a:endParaRPr>
          </a:p>
        </p:txBody>
      </p:sp>
      <p:pic>
        <p:nvPicPr>
          <p:cNvPr id="8" name="Content Placeholder 7">
            <a:extLst>
              <a:ext uri="{FF2B5EF4-FFF2-40B4-BE49-F238E27FC236}">
                <a16:creationId xmlns:a16="http://schemas.microsoft.com/office/drawing/2014/main" id="{361386FD-015C-1621-7020-76835EE6F9D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0277"/>
          <a:stretch/>
        </p:blipFill>
        <p:spPr>
          <a:xfrm>
            <a:off x="1614234" y="1839074"/>
            <a:ext cx="8961120" cy="4363130"/>
          </a:xfrm>
        </p:spPr>
      </p:pic>
      <p:sp>
        <p:nvSpPr>
          <p:cNvPr id="4" name="Date Placeholder 3">
            <a:extLst>
              <a:ext uri="{FF2B5EF4-FFF2-40B4-BE49-F238E27FC236}">
                <a16:creationId xmlns:a16="http://schemas.microsoft.com/office/drawing/2014/main" id="{2553A33C-D9AA-AD9E-4A7B-CCC1EFF9BE57}"/>
              </a:ext>
            </a:extLst>
          </p:cNvPr>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a:extLst>
              <a:ext uri="{FF2B5EF4-FFF2-40B4-BE49-F238E27FC236}">
                <a16:creationId xmlns:a16="http://schemas.microsoft.com/office/drawing/2014/main" id="{7024CC8B-1515-06EE-E488-56A5E39196AC}"/>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E51D75FB-1067-B3E6-0536-F751CAAC2E7D}"/>
              </a:ext>
            </a:extLst>
          </p:cNvPr>
          <p:cNvSpPr>
            <a:spLocks noGrp="1"/>
          </p:cNvSpPr>
          <p:nvPr>
            <p:ph type="sldNum" sz="quarter" idx="12"/>
          </p:nvPr>
        </p:nvSpPr>
        <p:spPr/>
        <p:txBody>
          <a:bodyPr/>
          <a:lstStyle/>
          <a:p>
            <a:fld id="{3F4804D8-0F11-4816-8E84-7ED0EBE53121}" type="slidenum">
              <a:rPr lang="en-IN" smtClean="0"/>
              <a:t>23</a:t>
            </a:fld>
            <a:endParaRPr lang="en-IN"/>
          </a:p>
        </p:txBody>
      </p:sp>
      <p:sp>
        <p:nvSpPr>
          <p:cNvPr id="9" name="Arrow: Left 8">
            <a:extLst>
              <a:ext uri="{FF2B5EF4-FFF2-40B4-BE49-F238E27FC236}">
                <a16:creationId xmlns:a16="http://schemas.microsoft.com/office/drawing/2014/main" id="{B902887C-A0DE-E781-B198-2C5E3E4ED843}"/>
              </a:ext>
            </a:extLst>
          </p:cNvPr>
          <p:cNvSpPr/>
          <p:nvPr/>
        </p:nvSpPr>
        <p:spPr>
          <a:xfrm rot="755878">
            <a:off x="2935721" y="2107230"/>
            <a:ext cx="624486" cy="226032"/>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Left 9">
            <a:extLst>
              <a:ext uri="{FF2B5EF4-FFF2-40B4-BE49-F238E27FC236}">
                <a16:creationId xmlns:a16="http://schemas.microsoft.com/office/drawing/2014/main" id="{78CF96AB-433D-5906-B81F-7718FAB53A89}"/>
              </a:ext>
            </a:extLst>
          </p:cNvPr>
          <p:cNvSpPr/>
          <p:nvPr/>
        </p:nvSpPr>
        <p:spPr>
          <a:xfrm rot="755878">
            <a:off x="4773084" y="3628761"/>
            <a:ext cx="624486" cy="226032"/>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86328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20F1-2F2C-09EC-D9DA-F5C8D04B982C}"/>
              </a:ext>
            </a:extLst>
          </p:cNvPr>
          <p:cNvSpPr>
            <a:spLocks noGrp="1"/>
          </p:cNvSpPr>
          <p:nvPr>
            <p:ph type="title"/>
          </p:nvPr>
        </p:nvSpPr>
        <p:spPr/>
        <p:txBody>
          <a:bodyPr>
            <a:normAutofit/>
          </a:bodyPr>
          <a:lstStyle/>
          <a:p>
            <a:r>
              <a:rPr lang="en-IN" sz="2000" dirty="0">
                <a:effectLst/>
                <a:latin typeface="Segoe UI" panose="020B0502040204020203" pitchFamily="34" charset="0"/>
                <a:ea typeface="Calibri" panose="020F0502020204030204" pitchFamily="34" charset="0"/>
                <a:cs typeface="Segoe UI" panose="020B0502040204020203" pitchFamily="34" charset="0"/>
              </a:rPr>
              <a:t>Go to </a:t>
            </a:r>
            <a:r>
              <a:rPr lang="en-IN" sz="2000" b="1" dirty="0">
                <a:effectLst/>
                <a:latin typeface="Segoe UI" panose="020B0502040204020203" pitchFamily="34" charset="0"/>
                <a:ea typeface="Calibri" panose="020F0502020204030204" pitchFamily="34" charset="0"/>
                <a:cs typeface="Segoe UI" panose="020B0502040204020203" pitchFamily="34" charset="0"/>
              </a:rPr>
              <a:t>SCHEDULE MATCHES</a:t>
            </a:r>
            <a:r>
              <a:rPr lang="en-IN" sz="2000" dirty="0">
                <a:effectLst/>
                <a:latin typeface="Segoe UI" panose="020B0502040204020203" pitchFamily="34" charset="0"/>
                <a:ea typeface="Calibri" panose="020F0502020204030204" pitchFamily="34" charset="0"/>
                <a:cs typeface="Segoe UI" panose="020B0502040204020203" pitchFamily="34" charset="0"/>
              </a:rPr>
              <a:t> tab</a:t>
            </a:r>
            <a:br>
              <a:rPr lang="en-IN" sz="2000" dirty="0">
                <a:effectLst/>
                <a:latin typeface="Segoe UI" panose="020B0502040204020203" pitchFamily="34" charset="0"/>
                <a:ea typeface="Calibri" panose="020F0502020204030204" pitchFamily="34" charset="0"/>
                <a:cs typeface="Segoe UI" panose="020B0502040204020203" pitchFamily="34" charset="0"/>
              </a:rPr>
            </a:br>
            <a:r>
              <a:rPr lang="en-IN" sz="2000" dirty="0">
                <a:effectLst/>
                <a:latin typeface="Segoe UI" panose="020B0502040204020203" pitchFamily="34" charset="0"/>
                <a:ea typeface="Calibri" panose="020F0502020204030204" pitchFamily="34" charset="0"/>
                <a:cs typeface="Segoe UI" panose="020B0502040204020203" pitchFamily="34" charset="0"/>
              </a:rPr>
              <a:t>To schedule a match enter </a:t>
            </a:r>
            <a:r>
              <a:rPr lang="en-IN" sz="2000" b="1" dirty="0">
                <a:effectLst/>
                <a:latin typeface="Segoe UI" panose="020B0502040204020203" pitchFamily="34" charset="0"/>
                <a:ea typeface="Calibri" panose="020F0502020204030204" pitchFamily="34" charset="0"/>
                <a:cs typeface="Segoe UI" panose="020B0502040204020203" pitchFamily="34" charset="0"/>
              </a:rPr>
              <a:t>Team ids</a:t>
            </a:r>
            <a:r>
              <a:rPr lang="en-IN" sz="2000" dirty="0">
                <a:effectLst/>
                <a:latin typeface="Segoe UI" panose="020B0502040204020203" pitchFamily="34" charset="0"/>
                <a:ea typeface="Calibri" panose="020F0502020204030204" pitchFamily="34" charset="0"/>
                <a:cs typeface="Segoe UI" panose="020B0502040204020203" pitchFamily="34" charset="0"/>
              </a:rPr>
              <a:t> of both teams ,the date and time of match ,it’s venue(stadium) and 3 </a:t>
            </a:r>
            <a:r>
              <a:rPr lang="en-IN" sz="2000" b="1" dirty="0">
                <a:effectLst/>
                <a:latin typeface="Segoe UI" panose="020B0502040204020203" pitchFamily="34" charset="0"/>
                <a:ea typeface="Calibri" panose="020F0502020204030204" pitchFamily="34" charset="0"/>
                <a:cs typeface="Segoe UI" panose="020B0502040204020203" pitchFamily="34" charset="0"/>
              </a:rPr>
              <a:t>umpires</a:t>
            </a:r>
            <a:r>
              <a:rPr lang="en-IN" sz="2000" dirty="0">
                <a:effectLst/>
                <a:latin typeface="Segoe UI" panose="020B0502040204020203" pitchFamily="34" charset="0"/>
                <a:ea typeface="Calibri" panose="020F0502020204030204" pitchFamily="34" charset="0"/>
                <a:cs typeface="Segoe UI" panose="020B0502040204020203" pitchFamily="34" charset="0"/>
              </a:rPr>
              <a:t> who will umpire the matches</a:t>
            </a:r>
            <a:br>
              <a:rPr lang="en-IN" sz="2000" dirty="0">
                <a:effectLst/>
                <a:latin typeface="Segoe UI" panose="020B0502040204020203" pitchFamily="34" charset="0"/>
                <a:ea typeface="Calibri" panose="020F0502020204030204" pitchFamily="34" charset="0"/>
                <a:cs typeface="Segoe UI" panose="020B0502040204020203" pitchFamily="34" charset="0"/>
              </a:rPr>
            </a:br>
            <a:r>
              <a:rPr lang="en-IN" sz="2000" dirty="0">
                <a:effectLst/>
                <a:latin typeface="Segoe UI" panose="020B0502040204020203" pitchFamily="34" charset="0"/>
                <a:ea typeface="Calibri" panose="020F0502020204030204" pitchFamily="34" charset="0"/>
                <a:cs typeface="Segoe UI" panose="020B0502040204020203" pitchFamily="34" charset="0"/>
              </a:rPr>
              <a:t>Then click </a:t>
            </a:r>
            <a:r>
              <a:rPr lang="en-IN" sz="2000" b="1" dirty="0">
                <a:effectLst/>
                <a:latin typeface="Segoe UI" panose="020B0502040204020203" pitchFamily="34" charset="0"/>
                <a:ea typeface="Calibri" panose="020F0502020204030204" pitchFamily="34" charset="0"/>
                <a:cs typeface="Segoe UI" panose="020B0502040204020203" pitchFamily="34" charset="0"/>
              </a:rPr>
              <a:t>schedule</a:t>
            </a:r>
            <a:r>
              <a:rPr lang="en-IN" sz="2000" dirty="0">
                <a:effectLst/>
                <a:latin typeface="Segoe UI" panose="020B0502040204020203" pitchFamily="34" charset="0"/>
                <a:ea typeface="Calibri" panose="020F0502020204030204" pitchFamily="34" charset="0"/>
                <a:cs typeface="Segoe UI" panose="020B0502040204020203" pitchFamily="34" charset="0"/>
              </a:rPr>
              <a:t>. A confirmation message is displayed with match number</a:t>
            </a:r>
            <a:br>
              <a:rPr lang="en-IN" sz="2000" dirty="0">
                <a:effectLst/>
                <a:latin typeface="Segoe UI" panose="020B0502040204020203" pitchFamily="34" charset="0"/>
                <a:ea typeface="Calibri" panose="020F0502020204030204" pitchFamily="34" charset="0"/>
                <a:cs typeface="Segoe UI" panose="020B0502040204020203" pitchFamily="34" charset="0"/>
              </a:rPr>
            </a:br>
            <a:r>
              <a:rPr lang="en-IN" sz="2000" dirty="0">
                <a:effectLst/>
                <a:latin typeface="Segoe UI" panose="020B0502040204020203" pitchFamily="34" charset="0"/>
                <a:ea typeface="Calibri" panose="020F0502020204030204" pitchFamily="34" charset="0"/>
                <a:cs typeface="Segoe UI" panose="020B0502040204020203" pitchFamily="34" charset="0"/>
              </a:rPr>
              <a:t>Click </a:t>
            </a:r>
            <a:r>
              <a:rPr lang="en-IN" sz="2000" b="1" dirty="0">
                <a:effectLst/>
                <a:latin typeface="Segoe UI" panose="020B0502040204020203" pitchFamily="34" charset="0"/>
                <a:ea typeface="Calibri" panose="020F0502020204030204" pitchFamily="34" charset="0"/>
                <a:cs typeface="Segoe UI" panose="020B0502040204020203" pitchFamily="34" charset="0"/>
              </a:rPr>
              <a:t>ok</a:t>
            </a:r>
            <a:r>
              <a:rPr lang="en-IN" sz="2000" dirty="0">
                <a:effectLst/>
                <a:latin typeface="Segoe UI" panose="020B0502040204020203" pitchFamily="34" charset="0"/>
                <a:ea typeface="Calibri" panose="020F0502020204030204" pitchFamily="34" charset="0"/>
                <a:cs typeface="Segoe UI" panose="020B0502040204020203" pitchFamily="34" charset="0"/>
              </a:rPr>
              <a:t>.</a:t>
            </a:r>
            <a:endParaRPr lang="en-IN" sz="2000" dirty="0"/>
          </a:p>
        </p:txBody>
      </p:sp>
      <p:sp>
        <p:nvSpPr>
          <p:cNvPr id="4" name="Date Placeholder 3">
            <a:extLst>
              <a:ext uri="{FF2B5EF4-FFF2-40B4-BE49-F238E27FC236}">
                <a16:creationId xmlns:a16="http://schemas.microsoft.com/office/drawing/2014/main" id="{D5708B2E-48BC-4C24-E797-FDAE993B088B}"/>
              </a:ext>
            </a:extLst>
          </p:cNvPr>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a:extLst>
              <a:ext uri="{FF2B5EF4-FFF2-40B4-BE49-F238E27FC236}">
                <a16:creationId xmlns:a16="http://schemas.microsoft.com/office/drawing/2014/main" id="{B0E81BEC-DC05-1680-F289-F3826848F567}"/>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23F4188D-64E2-F230-0A2E-174A3D254F17}"/>
              </a:ext>
            </a:extLst>
          </p:cNvPr>
          <p:cNvSpPr>
            <a:spLocks noGrp="1"/>
          </p:cNvSpPr>
          <p:nvPr>
            <p:ph type="sldNum" sz="quarter" idx="12"/>
          </p:nvPr>
        </p:nvSpPr>
        <p:spPr/>
        <p:txBody>
          <a:bodyPr/>
          <a:lstStyle/>
          <a:p>
            <a:fld id="{3F4804D8-0F11-4816-8E84-7ED0EBE53121}" type="slidenum">
              <a:rPr lang="en-IN" smtClean="0"/>
              <a:t>24</a:t>
            </a:fld>
            <a:endParaRPr lang="en-IN"/>
          </a:p>
        </p:txBody>
      </p:sp>
      <p:pic>
        <p:nvPicPr>
          <p:cNvPr id="7" name="Content Placeholder 6">
            <a:extLst>
              <a:ext uri="{FF2B5EF4-FFF2-40B4-BE49-F238E27FC236}">
                <a16:creationId xmlns:a16="http://schemas.microsoft.com/office/drawing/2014/main" id="{995E11EE-DB6B-174E-E509-811993525806}"/>
              </a:ext>
            </a:extLst>
          </p:cNvPr>
          <p:cNvPicPr>
            <a:picLocks noGrp="1" noChangeAspect="1"/>
          </p:cNvPicPr>
          <p:nvPr>
            <p:ph idx="1"/>
          </p:nvPr>
        </p:nvPicPr>
        <p:blipFill>
          <a:blip r:embed="rId2"/>
          <a:srcRect/>
          <a:stretch>
            <a:fillRect/>
          </a:stretch>
        </p:blipFill>
        <p:spPr bwMode="auto">
          <a:xfrm>
            <a:off x="2354717" y="1846263"/>
            <a:ext cx="7482565" cy="4365418"/>
          </a:xfrm>
          <a:prstGeom prst="rect">
            <a:avLst/>
          </a:prstGeom>
          <a:noFill/>
          <a:ln w="9525">
            <a:noFill/>
            <a:miter lim="800000"/>
            <a:headEnd/>
            <a:tailEnd/>
          </a:ln>
          <a:scene3d>
            <a:camera prst="orthographicFront"/>
            <a:lightRig rig="threePt" dir="t"/>
          </a:scene3d>
          <a:sp3d>
            <a:bevelT w="152400" h="50800" prst="softRound"/>
          </a:sp3d>
        </p:spPr>
      </p:pic>
      <p:sp>
        <p:nvSpPr>
          <p:cNvPr id="8" name="Arrow: Right 7">
            <a:extLst>
              <a:ext uri="{FF2B5EF4-FFF2-40B4-BE49-F238E27FC236}">
                <a16:creationId xmlns:a16="http://schemas.microsoft.com/office/drawing/2014/main" id="{59BBD650-B57A-AAAF-83C0-5394B7569BA8}"/>
              </a:ext>
            </a:extLst>
          </p:cNvPr>
          <p:cNvSpPr/>
          <p:nvPr/>
        </p:nvSpPr>
        <p:spPr>
          <a:xfrm>
            <a:off x="3686185" y="5120641"/>
            <a:ext cx="577590" cy="19109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08982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88159-CFA1-A584-DA1A-9BC6B0D372B9}"/>
              </a:ext>
            </a:extLst>
          </p:cNvPr>
          <p:cNvSpPr>
            <a:spLocks noGrp="1"/>
          </p:cNvSpPr>
          <p:nvPr>
            <p:ph type="title"/>
          </p:nvPr>
        </p:nvSpPr>
        <p:spPr/>
        <p:txBody>
          <a:bodyPr>
            <a:normAutofit fontScale="90000"/>
          </a:bodyPr>
          <a:lstStyle/>
          <a:p>
            <a:r>
              <a:rPr lang="en-US" sz="4800" dirty="0">
                <a:effectLst/>
                <a:latin typeface="Segoe UI" panose="020B0502040204020203" pitchFamily="34" charset="0"/>
                <a:ea typeface="Calibri" panose="020F0502020204030204" pitchFamily="34" charset="0"/>
                <a:cs typeface="Segoe UI" panose="020B0502040204020203" pitchFamily="34" charset="0"/>
              </a:rPr>
              <a:t>To reschedule a match enter Match ID and date and time and click </a:t>
            </a:r>
            <a:r>
              <a:rPr lang="en-US" sz="4800" b="1" dirty="0">
                <a:effectLst/>
                <a:latin typeface="Segoe UI" panose="020B0502040204020203" pitchFamily="34" charset="0"/>
                <a:ea typeface="Calibri" panose="020F0502020204030204" pitchFamily="34" charset="0"/>
                <a:cs typeface="Segoe UI" panose="020B0502040204020203" pitchFamily="34" charset="0"/>
              </a:rPr>
              <a:t>reschedule</a:t>
            </a:r>
            <a:r>
              <a:rPr lang="en-US" sz="4800" dirty="0">
                <a:effectLst/>
                <a:latin typeface="Segoe UI" panose="020B0502040204020203" pitchFamily="34" charset="0"/>
                <a:ea typeface="Calibri" panose="020F0502020204030204" pitchFamily="34" charset="0"/>
                <a:cs typeface="Segoe UI" panose="020B0502040204020203" pitchFamily="34" charset="0"/>
              </a:rPr>
              <a:t>.</a:t>
            </a:r>
            <a:endParaRPr lang="en-IN" dirty="0">
              <a:latin typeface="Segoe UI" panose="020B0502040204020203" pitchFamily="34" charset="0"/>
              <a:cs typeface="Segoe UI" panose="020B0502040204020203" pitchFamily="34" charset="0"/>
            </a:endParaRPr>
          </a:p>
        </p:txBody>
      </p:sp>
      <p:sp>
        <p:nvSpPr>
          <p:cNvPr id="4" name="Date Placeholder 3">
            <a:extLst>
              <a:ext uri="{FF2B5EF4-FFF2-40B4-BE49-F238E27FC236}">
                <a16:creationId xmlns:a16="http://schemas.microsoft.com/office/drawing/2014/main" id="{50927E9F-8BC1-BE8B-026A-6608364A7498}"/>
              </a:ext>
            </a:extLst>
          </p:cNvPr>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a:extLst>
              <a:ext uri="{FF2B5EF4-FFF2-40B4-BE49-F238E27FC236}">
                <a16:creationId xmlns:a16="http://schemas.microsoft.com/office/drawing/2014/main" id="{E55D5C84-AE6E-5F5D-6ADD-AD7954402304}"/>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D43E2C2C-2ED5-53DD-3FAC-CDB90FDC174D}"/>
              </a:ext>
            </a:extLst>
          </p:cNvPr>
          <p:cNvSpPr>
            <a:spLocks noGrp="1"/>
          </p:cNvSpPr>
          <p:nvPr>
            <p:ph type="sldNum" sz="quarter" idx="12"/>
          </p:nvPr>
        </p:nvSpPr>
        <p:spPr/>
        <p:txBody>
          <a:bodyPr/>
          <a:lstStyle/>
          <a:p>
            <a:fld id="{3F4804D8-0F11-4816-8E84-7ED0EBE53121}" type="slidenum">
              <a:rPr lang="en-IN" smtClean="0"/>
              <a:t>25</a:t>
            </a:fld>
            <a:endParaRPr lang="en-IN"/>
          </a:p>
        </p:txBody>
      </p:sp>
      <p:pic>
        <p:nvPicPr>
          <p:cNvPr id="7" name="Content Placeholder 6">
            <a:extLst>
              <a:ext uri="{FF2B5EF4-FFF2-40B4-BE49-F238E27FC236}">
                <a16:creationId xmlns:a16="http://schemas.microsoft.com/office/drawing/2014/main" id="{C7C6EFE1-9B52-1267-AC53-53E627649DB9}"/>
              </a:ext>
            </a:extLst>
          </p:cNvPr>
          <p:cNvPicPr>
            <a:picLocks noGrp="1" noChangeAspect="1"/>
          </p:cNvPicPr>
          <p:nvPr>
            <p:ph idx="1"/>
          </p:nvPr>
        </p:nvPicPr>
        <p:blipFill>
          <a:blip r:embed="rId2"/>
          <a:srcRect/>
          <a:stretch>
            <a:fillRect/>
          </a:stretch>
        </p:blipFill>
        <p:spPr bwMode="auto">
          <a:xfrm>
            <a:off x="2361465" y="1903497"/>
            <a:ext cx="7530030" cy="4390150"/>
          </a:xfrm>
          <a:prstGeom prst="rect">
            <a:avLst/>
          </a:prstGeom>
          <a:noFill/>
          <a:ln w="9525">
            <a:noFill/>
            <a:miter lim="800000"/>
            <a:headEnd/>
            <a:tailEnd/>
          </a:ln>
          <a:scene3d>
            <a:camera prst="orthographicFront"/>
            <a:lightRig rig="threePt" dir="t"/>
          </a:scene3d>
          <a:sp3d>
            <a:bevelT w="152400" h="50800" prst="softRound"/>
          </a:sp3d>
        </p:spPr>
      </p:pic>
      <p:sp>
        <p:nvSpPr>
          <p:cNvPr id="8" name="Arrow: Down 7">
            <a:extLst>
              <a:ext uri="{FF2B5EF4-FFF2-40B4-BE49-F238E27FC236}">
                <a16:creationId xmlns:a16="http://schemas.microsoft.com/office/drawing/2014/main" id="{908A727B-AE70-3AD4-02E5-D2A214A766EF}"/>
              </a:ext>
            </a:extLst>
          </p:cNvPr>
          <p:cNvSpPr/>
          <p:nvPr/>
        </p:nvSpPr>
        <p:spPr>
          <a:xfrm rot="3216360">
            <a:off x="5083703" y="5107335"/>
            <a:ext cx="349751" cy="76773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03870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EC7A-3E7A-7483-4432-723671992D4F}"/>
              </a:ext>
            </a:extLst>
          </p:cNvPr>
          <p:cNvSpPr>
            <a:spLocks noGrp="1"/>
          </p:cNvSpPr>
          <p:nvPr>
            <p:ph type="title"/>
          </p:nvPr>
        </p:nvSpPr>
        <p:spPr/>
        <p:txBody>
          <a:bodyPr>
            <a:noAutofit/>
          </a:bodyPr>
          <a:lstStyle/>
          <a:p>
            <a:r>
              <a:rPr lang="en-US" sz="2200" dirty="0">
                <a:effectLst/>
                <a:latin typeface="Segoe UI" panose="020B0502040204020203" pitchFamily="34" charset="0"/>
                <a:ea typeface="Calibri" panose="020F0502020204030204" pitchFamily="34" charset="0"/>
                <a:cs typeface="Segoe UI" panose="020B0502040204020203" pitchFamily="34" charset="0"/>
              </a:rPr>
              <a:t>To update the result of a match enter it’s match ID if it is draw click on </a:t>
            </a:r>
            <a:r>
              <a:rPr lang="en-US" sz="2200" b="1" dirty="0">
                <a:effectLst/>
                <a:latin typeface="Segoe UI" panose="020B0502040204020203" pitchFamily="34" charset="0"/>
                <a:ea typeface="Calibri" panose="020F0502020204030204" pitchFamily="34" charset="0"/>
                <a:cs typeface="Segoe UI" panose="020B0502040204020203" pitchFamily="34" charset="0"/>
              </a:rPr>
              <a:t>update match draw </a:t>
            </a:r>
            <a:r>
              <a:rPr lang="en-US" sz="2200" dirty="0">
                <a:effectLst/>
                <a:latin typeface="Segoe UI" panose="020B0502040204020203" pitchFamily="34" charset="0"/>
                <a:ea typeface="Calibri" panose="020F0502020204030204" pitchFamily="34" charset="0"/>
                <a:cs typeface="Segoe UI" panose="020B0502040204020203" pitchFamily="34" charset="0"/>
              </a:rPr>
              <a:t>button. Otherwise enter winner team ID . Select whether they won match by </a:t>
            </a:r>
            <a:r>
              <a:rPr lang="en-US" sz="2200" b="1" dirty="0">
                <a:effectLst/>
                <a:latin typeface="Segoe UI" panose="020B0502040204020203" pitchFamily="34" charset="0"/>
                <a:ea typeface="Calibri" panose="020F0502020204030204" pitchFamily="34" charset="0"/>
                <a:cs typeface="Segoe UI" panose="020B0502040204020203" pitchFamily="34" charset="0"/>
              </a:rPr>
              <a:t>wickets</a:t>
            </a:r>
            <a:r>
              <a:rPr lang="en-US" sz="2200" dirty="0">
                <a:effectLst/>
                <a:latin typeface="Segoe UI" panose="020B0502040204020203" pitchFamily="34" charset="0"/>
                <a:ea typeface="Calibri" panose="020F0502020204030204" pitchFamily="34" charset="0"/>
                <a:cs typeface="Segoe UI" panose="020B0502040204020203" pitchFamily="34" charset="0"/>
              </a:rPr>
              <a:t> or </a:t>
            </a:r>
            <a:r>
              <a:rPr lang="en-US" sz="2200" b="1" dirty="0">
                <a:effectLst/>
                <a:latin typeface="Segoe UI" panose="020B0502040204020203" pitchFamily="34" charset="0"/>
                <a:ea typeface="Calibri" panose="020F0502020204030204" pitchFamily="34" charset="0"/>
                <a:cs typeface="Segoe UI" panose="020B0502040204020203" pitchFamily="34" charset="0"/>
              </a:rPr>
              <a:t>runs</a:t>
            </a:r>
            <a:r>
              <a:rPr lang="en-US" sz="2200" dirty="0">
                <a:effectLst/>
                <a:latin typeface="Segoe UI" panose="020B0502040204020203" pitchFamily="34" charset="0"/>
                <a:ea typeface="Calibri" panose="020F0502020204030204" pitchFamily="34" charset="0"/>
                <a:cs typeface="Segoe UI" panose="020B0502040204020203" pitchFamily="34" charset="0"/>
              </a:rPr>
              <a:t> select respective button.</a:t>
            </a:r>
            <a:br>
              <a:rPr lang="en-IN" sz="2200" dirty="0">
                <a:effectLst/>
                <a:latin typeface="Segoe UI" panose="020B0502040204020203" pitchFamily="34" charset="0"/>
                <a:ea typeface="Calibri" panose="020F0502020204030204" pitchFamily="34" charset="0"/>
                <a:cs typeface="Segoe UI" panose="020B0502040204020203" pitchFamily="34" charset="0"/>
              </a:rPr>
            </a:br>
            <a:r>
              <a:rPr lang="en-US" sz="2200" dirty="0">
                <a:effectLst/>
                <a:latin typeface="Segoe UI" panose="020B0502040204020203" pitchFamily="34" charset="0"/>
                <a:ea typeface="Calibri" panose="020F0502020204030204" pitchFamily="34" charset="0"/>
                <a:cs typeface="Segoe UI" panose="020B0502040204020203" pitchFamily="34" charset="0"/>
              </a:rPr>
              <a:t>Enter number of wickets or runs in </a:t>
            </a:r>
            <a:r>
              <a:rPr lang="en-US" sz="2200" b="1" dirty="0">
                <a:effectLst/>
                <a:latin typeface="Segoe UI" panose="020B0502040204020203" pitchFamily="34" charset="0"/>
                <a:ea typeface="Calibri" panose="020F0502020204030204" pitchFamily="34" charset="0"/>
                <a:cs typeface="Segoe UI" panose="020B0502040204020203" pitchFamily="34" charset="0"/>
              </a:rPr>
              <a:t>Won by wickets</a:t>
            </a:r>
            <a:r>
              <a:rPr lang="en-US" sz="2200" dirty="0">
                <a:effectLst/>
                <a:latin typeface="Segoe UI" panose="020B0502040204020203" pitchFamily="34" charset="0"/>
                <a:ea typeface="Calibri" panose="020F0502020204030204" pitchFamily="34" charset="0"/>
                <a:cs typeface="Segoe UI" panose="020B0502040204020203" pitchFamily="34" charset="0"/>
              </a:rPr>
              <a:t> or runs.</a:t>
            </a:r>
            <a:br>
              <a:rPr lang="en-IN" sz="2200" dirty="0">
                <a:effectLst/>
                <a:latin typeface="Segoe UI" panose="020B0502040204020203" pitchFamily="34" charset="0"/>
                <a:ea typeface="Calibri" panose="020F0502020204030204" pitchFamily="34" charset="0"/>
                <a:cs typeface="Segoe UI" panose="020B0502040204020203" pitchFamily="34" charset="0"/>
              </a:rPr>
            </a:br>
            <a:r>
              <a:rPr lang="en-US" sz="2200" dirty="0">
                <a:effectLst/>
                <a:latin typeface="Segoe UI" panose="020B0502040204020203" pitchFamily="34" charset="0"/>
                <a:ea typeface="Calibri" panose="020F0502020204030204" pitchFamily="34" charset="0"/>
                <a:cs typeface="Segoe UI" panose="020B0502040204020203" pitchFamily="34" charset="0"/>
              </a:rPr>
              <a:t>Click </a:t>
            </a:r>
            <a:r>
              <a:rPr lang="en-US" sz="2200" b="1" dirty="0">
                <a:effectLst/>
                <a:latin typeface="Segoe UI" panose="020B0502040204020203" pitchFamily="34" charset="0"/>
                <a:ea typeface="Calibri" panose="020F0502020204030204" pitchFamily="34" charset="0"/>
                <a:cs typeface="Segoe UI" panose="020B0502040204020203" pitchFamily="34" charset="0"/>
              </a:rPr>
              <a:t>update</a:t>
            </a:r>
            <a:r>
              <a:rPr lang="en-US" sz="2200" dirty="0">
                <a:effectLst/>
                <a:latin typeface="Segoe UI" panose="020B0502040204020203" pitchFamily="34" charset="0"/>
                <a:ea typeface="Calibri" panose="020F0502020204030204" pitchFamily="34" charset="0"/>
                <a:cs typeface="Segoe UI" panose="020B0502040204020203" pitchFamily="34" charset="0"/>
              </a:rPr>
              <a:t>. The result will be updated.</a:t>
            </a:r>
            <a:endParaRPr lang="en-IN" sz="2200" dirty="0">
              <a:latin typeface="Segoe UI" panose="020B0502040204020203" pitchFamily="34" charset="0"/>
              <a:cs typeface="Segoe UI" panose="020B0502040204020203" pitchFamily="34" charset="0"/>
            </a:endParaRPr>
          </a:p>
        </p:txBody>
      </p:sp>
      <p:sp>
        <p:nvSpPr>
          <p:cNvPr id="4" name="Date Placeholder 3">
            <a:extLst>
              <a:ext uri="{FF2B5EF4-FFF2-40B4-BE49-F238E27FC236}">
                <a16:creationId xmlns:a16="http://schemas.microsoft.com/office/drawing/2014/main" id="{42D840A7-1BE5-F17F-4858-F353D6EA606A}"/>
              </a:ext>
            </a:extLst>
          </p:cNvPr>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a:extLst>
              <a:ext uri="{FF2B5EF4-FFF2-40B4-BE49-F238E27FC236}">
                <a16:creationId xmlns:a16="http://schemas.microsoft.com/office/drawing/2014/main" id="{25800E6D-6697-299C-BEBE-C7F46F42E7DF}"/>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CA836DE6-A1AD-AE74-2246-896B76129AEB}"/>
              </a:ext>
            </a:extLst>
          </p:cNvPr>
          <p:cNvSpPr>
            <a:spLocks noGrp="1"/>
          </p:cNvSpPr>
          <p:nvPr>
            <p:ph type="sldNum" sz="quarter" idx="12"/>
          </p:nvPr>
        </p:nvSpPr>
        <p:spPr/>
        <p:txBody>
          <a:bodyPr/>
          <a:lstStyle/>
          <a:p>
            <a:fld id="{3F4804D8-0F11-4816-8E84-7ED0EBE53121}" type="slidenum">
              <a:rPr lang="en-IN" smtClean="0"/>
              <a:t>26</a:t>
            </a:fld>
            <a:endParaRPr lang="en-IN"/>
          </a:p>
        </p:txBody>
      </p:sp>
      <p:pic>
        <p:nvPicPr>
          <p:cNvPr id="7" name="Content Placeholder 6">
            <a:extLst>
              <a:ext uri="{FF2B5EF4-FFF2-40B4-BE49-F238E27FC236}">
                <a16:creationId xmlns:a16="http://schemas.microsoft.com/office/drawing/2014/main" id="{E94D7D9E-2DF2-8B56-F7CB-8B640046D8DC}"/>
              </a:ext>
            </a:extLst>
          </p:cNvPr>
          <p:cNvPicPr>
            <a:picLocks noGrp="1" noChangeAspect="1"/>
          </p:cNvPicPr>
          <p:nvPr>
            <p:ph idx="1"/>
          </p:nvPr>
        </p:nvPicPr>
        <p:blipFill>
          <a:blip r:embed="rId2"/>
          <a:srcRect/>
          <a:stretch>
            <a:fillRect/>
          </a:stretch>
        </p:blipFill>
        <p:spPr bwMode="auto">
          <a:xfrm>
            <a:off x="2395070" y="1865437"/>
            <a:ext cx="7401860" cy="4338780"/>
          </a:xfrm>
          <a:prstGeom prst="rect">
            <a:avLst/>
          </a:prstGeom>
          <a:noFill/>
          <a:ln w="9525">
            <a:noFill/>
            <a:miter lim="800000"/>
            <a:headEnd/>
            <a:tailEnd/>
          </a:ln>
          <a:scene3d>
            <a:camera prst="orthographicFront"/>
            <a:lightRig rig="threePt" dir="t"/>
          </a:scene3d>
          <a:sp3d>
            <a:bevelT w="152400" h="50800" prst="softRound"/>
          </a:sp3d>
        </p:spPr>
      </p:pic>
    </p:spTree>
    <p:extLst>
      <p:ext uri="{BB962C8B-B14F-4D97-AF65-F5344CB8AC3E}">
        <p14:creationId xmlns:p14="http://schemas.microsoft.com/office/powerpoint/2010/main" val="2931293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DBC87-3A3B-D33B-F33E-0FDC4BAF7423}"/>
              </a:ext>
            </a:extLst>
          </p:cNvPr>
          <p:cNvSpPr>
            <a:spLocks noGrp="1"/>
          </p:cNvSpPr>
          <p:nvPr>
            <p:ph type="title"/>
          </p:nvPr>
        </p:nvSpPr>
        <p:spPr/>
        <p:txBody>
          <a:bodyPr>
            <a:noAutofit/>
          </a:bodyPr>
          <a:lstStyle/>
          <a:p>
            <a:r>
              <a:rPr lang="en-IN" sz="3600" dirty="0">
                <a:effectLst/>
                <a:latin typeface="Segoe UI" panose="020B0502040204020203" pitchFamily="34" charset="0"/>
                <a:ea typeface="Calibri" panose="020F0502020204030204" pitchFamily="34" charset="0"/>
                <a:cs typeface="Segoe UI" panose="020B0502040204020203" pitchFamily="34" charset="0"/>
              </a:rPr>
              <a:t>Go to </a:t>
            </a:r>
            <a:r>
              <a:rPr lang="en-IN" sz="3600" b="1" dirty="0">
                <a:effectLst/>
                <a:latin typeface="Segoe UI" panose="020B0502040204020203" pitchFamily="34" charset="0"/>
                <a:ea typeface="Calibri" panose="020F0502020204030204" pitchFamily="34" charset="0"/>
                <a:cs typeface="Segoe UI" panose="020B0502040204020203" pitchFamily="34" charset="0"/>
              </a:rPr>
              <a:t>DISQUALIFY</a:t>
            </a:r>
            <a:r>
              <a:rPr lang="en-IN" sz="3600" dirty="0">
                <a:effectLst/>
                <a:latin typeface="Segoe UI" panose="020B0502040204020203" pitchFamily="34" charset="0"/>
                <a:ea typeface="Calibri" panose="020F0502020204030204" pitchFamily="34" charset="0"/>
                <a:cs typeface="Segoe UI" panose="020B0502040204020203" pitchFamily="34" charset="0"/>
              </a:rPr>
              <a:t> tab</a:t>
            </a:r>
            <a:br>
              <a:rPr lang="en-IN" sz="3600" dirty="0">
                <a:effectLst/>
                <a:latin typeface="Segoe UI" panose="020B0502040204020203" pitchFamily="34" charset="0"/>
                <a:ea typeface="Calibri" panose="020F0502020204030204" pitchFamily="34" charset="0"/>
                <a:cs typeface="Segoe UI" panose="020B0502040204020203" pitchFamily="34" charset="0"/>
              </a:rPr>
            </a:br>
            <a:r>
              <a:rPr lang="en-IN" sz="3600" dirty="0">
                <a:effectLst/>
                <a:latin typeface="Segoe UI" panose="020B0502040204020203" pitchFamily="34" charset="0"/>
                <a:ea typeface="Calibri" panose="020F0502020204030204" pitchFamily="34" charset="0"/>
                <a:cs typeface="Segoe UI" panose="020B0502040204020203" pitchFamily="34" charset="0"/>
              </a:rPr>
              <a:t>Enter Player ID and click </a:t>
            </a:r>
            <a:r>
              <a:rPr lang="en-IN" sz="3600" b="1" dirty="0">
                <a:effectLst/>
                <a:latin typeface="Segoe UI" panose="020B0502040204020203" pitchFamily="34" charset="0"/>
                <a:ea typeface="Calibri" panose="020F0502020204030204" pitchFamily="34" charset="0"/>
                <a:cs typeface="Segoe UI" panose="020B0502040204020203" pitchFamily="34" charset="0"/>
              </a:rPr>
              <a:t>Go (</a:t>
            </a:r>
            <a:r>
              <a:rPr lang="en-IN" sz="3600" dirty="0">
                <a:effectLst/>
                <a:latin typeface="Segoe UI" panose="020B0502040204020203" pitchFamily="34" charset="0"/>
                <a:ea typeface="Calibri" panose="020F0502020204030204" pitchFamily="34" charset="0"/>
                <a:cs typeface="Segoe UI" panose="020B0502040204020203" pitchFamily="34" charset="0"/>
              </a:rPr>
              <a:t>that player will be disqualified</a:t>
            </a:r>
            <a:r>
              <a:rPr lang="en-IN" sz="3600" b="1" dirty="0">
                <a:effectLst/>
                <a:latin typeface="Segoe UI" panose="020B0502040204020203" pitchFamily="34" charset="0"/>
                <a:ea typeface="Calibri" panose="020F0502020204030204" pitchFamily="34" charset="0"/>
                <a:cs typeface="Segoe UI" panose="020B0502040204020203" pitchFamily="34" charset="0"/>
              </a:rPr>
              <a:t>)</a:t>
            </a:r>
            <a:r>
              <a:rPr lang="en-IN" sz="3600" dirty="0">
                <a:effectLst/>
                <a:latin typeface="Segoe UI" panose="020B0502040204020203" pitchFamily="34" charset="0"/>
                <a:ea typeface="Calibri" panose="020F0502020204030204" pitchFamily="34" charset="0"/>
                <a:cs typeface="Segoe UI" panose="020B0502040204020203" pitchFamily="34" charset="0"/>
              </a:rPr>
              <a:t>.</a:t>
            </a:r>
            <a:endParaRPr lang="en-IN" sz="3600" dirty="0">
              <a:latin typeface="Segoe UI" panose="020B0502040204020203" pitchFamily="34" charset="0"/>
              <a:cs typeface="Segoe UI" panose="020B0502040204020203" pitchFamily="34" charset="0"/>
            </a:endParaRPr>
          </a:p>
        </p:txBody>
      </p:sp>
      <p:sp>
        <p:nvSpPr>
          <p:cNvPr id="4" name="Date Placeholder 3">
            <a:extLst>
              <a:ext uri="{FF2B5EF4-FFF2-40B4-BE49-F238E27FC236}">
                <a16:creationId xmlns:a16="http://schemas.microsoft.com/office/drawing/2014/main" id="{7BF33C3C-DE1F-E070-3AAC-481E9524F237}"/>
              </a:ext>
            </a:extLst>
          </p:cNvPr>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a:extLst>
              <a:ext uri="{FF2B5EF4-FFF2-40B4-BE49-F238E27FC236}">
                <a16:creationId xmlns:a16="http://schemas.microsoft.com/office/drawing/2014/main" id="{72BED6FE-0275-87C6-22A7-BDB6C9719D0F}"/>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3E711D70-39A5-1A7A-0A95-C9406345BF1A}"/>
              </a:ext>
            </a:extLst>
          </p:cNvPr>
          <p:cNvSpPr>
            <a:spLocks noGrp="1"/>
          </p:cNvSpPr>
          <p:nvPr>
            <p:ph type="sldNum" sz="quarter" idx="12"/>
          </p:nvPr>
        </p:nvSpPr>
        <p:spPr/>
        <p:txBody>
          <a:bodyPr/>
          <a:lstStyle/>
          <a:p>
            <a:fld id="{3F4804D8-0F11-4816-8E84-7ED0EBE53121}" type="slidenum">
              <a:rPr lang="en-IN" smtClean="0"/>
              <a:t>27</a:t>
            </a:fld>
            <a:endParaRPr lang="en-IN"/>
          </a:p>
        </p:txBody>
      </p:sp>
      <p:pic>
        <p:nvPicPr>
          <p:cNvPr id="7" name="Content Placeholder 6">
            <a:extLst>
              <a:ext uri="{FF2B5EF4-FFF2-40B4-BE49-F238E27FC236}">
                <a16:creationId xmlns:a16="http://schemas.microsoft.com/office/drawing/2014/main" id="{7706AE12-A95B-86D7-1AA7-B63FBF6C15AD}"/>
              </a:ext>
            </a:extLst>
          </p:cNvPr>
          <p:cNvPicPr>
            <a:picLocks noGrp="1" noChangeAspect="1"/>
          </p:cNvPicPr>
          <p:nvPr>
            <p:ph idx="1"/>
          </p:nvPr>
        </p:nvPicPr>
        <p:blipFill>
          <a:blip r:embed="rId2"/>
          <a:srcRect/>
          <a:stretch>
            <a:fillRect/>
          </a:stretch>
        </p:blipFill>
        <p:spPr bwMode="auto">
          <a:xfrm>
            <a:off x="2383736" y="1846263"/>
            <a:ext cx="7485487" cy="4324791"/>
          </a:xfrm>
          <a:prstGeom prst="rect">
            <a:avLst/>
          </a:prstGeom>
          <a:noFill/>
          <a:ln w="9525">
            <a:noFill/>
            <a:miter lim="800000"/>
            <a:headEnd/>
            <a:tailEnd/>
          </a:ln>
          <a:scene3d>
            <a:camera prst="orthographicFront"/>
            <a:lightRig rig="threePt" dir="t"/>
          </a:scene3d>
          <a:sp3d>
            <a:bevelT w="152400" h="50800" prst="softRound"/>
          </a:sp3d>
        </p:spPr>
      </p:pic>
      <p:sp>
        <p:nvSpPr>
          <p:cNvPr id="8" name="Arrow: Left 7">
            <a:extLst>
              <a:ext uri="{FF2B5EF4-FFF2-40B4-BE49-F238E27FC236}">
                <a16:creationId xmlns:a16="http://schemas.microsoft.com/office/drawing/2014/main" id="{4C727901-B684-9AA0-CAD1-FEC61B6F7CA1}"/>
              </a:ext>
            </a:extLst>
          </p:cNvPr>
          <p:cNvSpPr/>
          <p:nvPr/>
        </p:nvSpPr>
        <p:spPr>
          <a:xfrm>
            <a:off x="5849419" y="2541830"/>
            <a:ext cx="1054813" cy="256854"/>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90429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F1766-BD75-92D1-9DEC-EDBFC30A79EF}"/>
              </a:ext>
            </a:extLst>
          </p:cNvPr>
          <p:cNvSpPr>
            <a:spLocks noGrp="1"/>
          </p:cNvSpPr>
          <p:nvPr>
            <p:ph type="title"/>
          </p:nvPr>
        </p:nvSpPr>
        <p:spPr/>
        <p:txBody>
          <a:bodyPr>
            <a:normAutofit/>
          </a:bodyPr>
          <a:lstStyle/>
          <a:p>
            <a:r>
              <a:rPr lang="en-US" sz="2400" dirty="0">
                <a:effectLst/>
                <a:latin typeface="Segoe UI" panose="020B0502040204020203" pitchFamily="34" charset="0"/>
                <a:ea typeface="Calibri" panose="020F0502020204030204" pitchFamily="34" charset="0"/>
                <a:cs typeface="Segoe UI" panose="020B0502040204020203" pitchFamily="34" charset="0"/>
              </a:rPr>
              <a:t>To add to, update or delete data from database.</a:t>
            </a:r>
            <a:br>
              <a:rPr lang="en-IN" sz="2400" dirty="0">
                <a:effectLst/>
                <a:latin typeface="Segoe UI" panose="020B0502040204020203" pitchFamily="34" charset="0"/>
                <a:ea typeface="Calibri" panose="020F0502020204030204" pitchFamily="34" charset="0"/>
                <a:cs typeface="Segoe UI" panose="020B0502040204020203" pitchFamily="34" charset="0"/>
              </a:rPr>
            </a:br>
            <a:r>
              <a:rPr lang="en-US" sz="2400" dirty="0">
                <a:effectLst/>
                <a:latin typeface="Segoe UI" panose="020B0502040204020203" pitchFamily="34" charset="0"/>
                <a:ea typeface="Calibri" panose="020F0502020204030204" pitchFamily="34" charset="0"/>
                <a:cs typeface="Segoe UI" panose="020B0502040204020203" pitchFamily="34" charset="0"/>
              </a:rPr>
              <a:t>Enter the new values of new record to be added and click </a:t>
            </a:r>
            <a:r>
              <a:rPr lang="en-US" sz="2400" b="1" dirty="0">
                <a:effectLst/>
                <a:latin typeface="Segoe UI" panose="020B0502040204020203" pitchFamily="34" charset="0"/>
                <a:ea typeface="Calibri" panose="020F0502020204030204" pitchFamily="34" charset="0"/>
                <a:cs typeface="Segoe UI" panose="020B0502040204020203" pitchFamily="34" charset="0"/>
              </a:rPr>
              <a:t>insert</a:t>
            </a:r>
            <a:r>
              <a:rPr lang="en-US" sz="2400" dirty="0">
                <a:effectLst/>
                <a:latin typeface="Segoe UI" panose="020B0502040204020203" pitchFamily="34" charset="0"/>
                <a:ea typeface="Calibri" panose="020F0502020204030204" pitchFamily="34" charset="0"/>
                <a:cs typeface="Segoe UI" panose="020B0502040204020203" pitchFamily="34" charset="0"/>
              </a:rPr>
              <a:t>.</a:t>
            </a:r>
            <a:br>
              <a:rPr lang="en-IN" sz="2400" dirty="0">
                <a:effectLst/>
                <a:latin typeface="Segoe UI" panose="020B0502040204020203" pitchFamily="34" charset="0"/>
                <a:ea typeface="Calibri" panose="020F0502020204030204" pitchFamily="34" charset="0"/>
                <a:cs typeface="Segoe UI" panose="020B0502040204020203" pitchFamily="34" charset="0"/>
              </a:rPr>
            </a:br>
            <a:r>
              <a:rPr lang="en-US" sz="2400" dirty="0">
                <a:effectLst/>
                <a:latin typeface="Segoe UI" panose="020B0502040204020203" pitchFamily="34" charset="0"/>
                <a:ea typeface="Calibri" panose="020F0502020204030204" pitchFamily="34" charset="0"/>
                <a:cs typeface="Segoe UI" panose="020B0502040204020203" pitchFamily="34" charset="0"/>
              </a:rPr>
              <a:t>A message box will be </a:t>
            </a:r>
            <a:r>
              <a:rPr lang="en-US" sz="2400" dirty="0" err="1">
                <a:effectLst/>
                <a:latin typeface="Segoe UI" panose="020B0502040204020203" pitchFamily="34" charset="0"/>
                <a:ea typeface="Calibri" panose="020F0502020204030204" pitchFamily="34" charset="0"/>
                <a:cs typeface="Segoe UI" panose="020B0502040204020203" pitchFamily="34" charset="0"/>
              </a:rPr>
              <a:t>displayerd</a:t>
            </a:r>
            <a:r>
              <a:rPr lang="en-US" sz="2400" dirty="0">
                <a:effectLst/>
                <a:latin typeface="Segoe UI" panose="020B0502040204020203" pitchFamily="34" charset="0"/>
                <a:ea typeface="Calibri" panose="020F0502020204030204" pitchFamily="34" charset="0"/>
                <a:cs typeface="Segoe UI" panose="020B0502040204020203" pitchFamily="34" charset="0"/>
              </a:rPr>
              <a:t> and your data will be saved.</a:t>
            </a:r>
            <a:r>
              <a:rPr lang="en-IN" sz="2400" dirty="0">
                <a:effectLst/>
                <a:latin typeface="Segoe UI" panose="020B0502040204020203" pitchFamily="34" charset="0"/>
                <a:ea typeface="Calibri" panose="020F0502020204030204" pitchFamily="34" charset="0"/>
                <a:cs typeface="Segoe UI" panose="020B0502040204020203" pitchFamily="34" charset="0"/>
              </a:rPr>
              <a:t> Like this batsmen, bowlers data can also be added modified or deleted.</a:t>
            </a:r>
            <a:endParaRPr lang="en-IN" sz="2400" dirty="0">
              <a:latin typeface="Segoe UI" panose="020B0502040204020203" pitchFamily="34" charset="0"/>
              <a:cs typeface="Segoe UI" panose="020B0502040204020203" pitchFamily="34" charset="0"/>
            </a:endParaRPr>
          </a:p>
        </p:txBody>
      </p:sp>
      <p:sp>
        <p:nvSpPr>
          <p:cNvPr id="4" name="Date Placeholder 3">
            <a:extLst>
              <a:ext uri="{FF2B5EF4-FFF2-40B4-BE49-F238E27FC236}">
                <a16:creationId xmlns:a16="http://schemas.microsoft.com/office/drawing/2014/main" id="{BB6BB8EC-1C7E-925F-642F-8C4B83E394A9}"/>
              </a:ext>
            </a:extLst>
          </p:cNvPr>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a:extLst>
              <a:ext uri="{FF2B5EF4-FFF2-40B4-BE49-F238E27FC236}">
                <a16:creationId xmlns:a16="http://schemas.microsoft.com/office/drawing/2014/main" id="{7064D365-0782-61CA-F9DC-D3987180D1CF}"/>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9027BDE2-FF4A-82A6-3C67-1A40F1B337BF}"/>
              </a:ext>
            </a:extLst>
          </p:cNvPr>
          <p:cNvSpPr>
            <a:spLocks noGrp="1"/>
          </p:cNvSpPr>
          <p:nvPr>
            <p:ph type="sldNum" sz="quarter" idx="12"/>
          </p:nvPr>
        </p:nvSpPr>
        <p:spPr/>
        <p:txBody>
          <a:bodyPr/>
          <a:lstStyle/>
          <a:p>
            <a:fld id="{3F4804D8-0F11-4816-8E84-7ED0EBE53121}" type="slidenum">
              <a:rPr lang="en-IN" smtClean="0"/>
              <a:t>28</a:t>
            </a:fld>
            <a:endParaRPr lang="en-IN"/>
          </a:p>
        </p:txBody>
      </p:sp>
      <p:pic>
        <p:nvPicPr>
          <p:cNvPr id="7" name="Content Placeholder 6">
            <a:extLst>
              <a:ext uri="{FF2B5EF4-FFF2-40B4-BE49-F238E27FC236}">
                <a16:creationId xmlns:a16="http://schemas.microsoft.com/office/drawing/2014/main" id="{5D948716-ADAE-348F-99B2-C4A060C34556}"/>
              </a:ext>
            </a:extLst>
          </p:cNvPr>
          <p:cNvPicPr>
            <a:picLocks noGrp="1" noChangeAspect="1"/>
          </p:cNvPicPr>
          <p:nvPr>
            <p:ph idx="1"/>
          </p:nvPr>
        </p:nvPicPr>
        <p:blipFill>
          <a:blip r:embed="rId2"/>
          <a:srcRect/>
          <a:stretch>
            <a:fillRect/>
          </a:stretch>
        </p:blipFill>
        <p:spPr bwMode="auto">
          <a:xfrm>
            <a:off x="2403496" y="1929182"/>
            <a:ext cx="7385008" cy="4338780"/>
          </a:xfrm>
          <a:prstGeom prst="rect">
            <a:avLst/>
          </a:prstGeom>
          <a:noFill/>
          <a:ln w="9525">
            <a:noFill/>
            <a:miter lim="800000"/>
            <a:headEnd/>
            <a:tailEnd/>
          </a:ln>
          <a:scene3d>
            <a:camera prst="orthographicFront"/>
            <a:lightRig rig="threePt" dir="t"/>
          </a:scene3d>
          <a:sp3d>
            <a:bevelT w="152400" h="50800" prst="softRound"/>
          </a:sp3d>
        </p:spPr>
      </p:pic>
      <p:sp>
        <p:nvSpPr>
          <p:cNvPr id="8" name="Arrow: Up 7">
            <a:extLst>
              <a:ext uri="{FF2B5EF4-FFF2-40B4-BE49-F238E27FC236}">
                <a16:creationId xmlns:a16="http://schemas.microsoft.com/office/drawing/2014/main" id="{9DFFC4FD-3851-4A1A-9CD0-6CFD468F262D}"/>
              </a:ext>
            </a:extLst>
          </p:cNvPr>
          <p:cNvSpPr/>
          <p:nvPr/>
        </p:nvSpPr>
        <p:spPr>
          <a:xfrm rot="1487358">
            <a:off x="2636782" y="3729519"/>
            <a:ext cx="308225" cy="575352"/>
          </a:xfrm>
          <a:prstGeom prs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77250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29F8D-0588-E985-2719-8224330EE2CE}"/>
              </a:ext>
            </a:extLst>
          </p:cNvPr>
          <p:cNvSpPr>
            <a:spLocks noGrp="1"/>
          </p:cNvSpPr>
          <p:nvPr>
            <p:ph type="title"/>
          </p:nvPr>
        </p:nvSpPr>
        <p:spPr/>
        <p:txBody>
          <a:bodyPr>
            <a:normAutofit/>
          </a:bodyPr>
          <a:lstStyle/>
          <a:p>
            <a:r>
              <a:rPr lang="en-IN" sz="2800" dirty="0">
                <a:effectLst/>
                <a:latin typeface="Segoe UI" panose="020B0502040204020203" pitchFamily="34" charset="0"/>
                <a:ea typeface="Calibri" panose="020F0502020204030204" pitchFamily="34" charset="0"/>
                <a:cs typeface="Segoe UI" panose="020B0502040204020203" pitchFamily="34" charset="0"/>
              </a:rPr>
              <a:t>Go to </a:t>
            </a:r>
            <a:r>
              <a:rPr lang="en-IN" sz="2800" b="1" dirty="0">
                <a:effectLst/>
                <a:latin typeface="Segoe UI" panose="020B0502040204020203" pitchFamily="34" charset="0"/>
                <a:ea typeface="Calibri" panose="020F0502020204030204" pitchFamily="34" charset="0"/>
                <a:cs typeface="Segoe UI" panose="020B0502040204020203" pitchFamily="34" charset="0"/>
              </a:rPr>
              <a:t>MODIFY DATA2</a:t>
            </a:r>
            <a:r>
              <a:rPr lang="en-IN" sz="2800" dirty="0">
                <a:effectLst/>
                <a:latin typeface="Segoe UI" panose="020B0502040204020203" pitchFamily="34" charset="0"/>
                <a:ea typeface="Calibri" panose="020F0502020204030204" pitchFamily="34" charset="0"/>
                <a:cs typeface="Segoe UI" panose="020B0502040204020203" pitchFamily="34" charset="0"/>
              </a:rPr>
              <a:t> tab</a:t>
            </a:r>
            <a:br>
              <a:rPr lang="en-IN" sz="2800" dirty="0">
                <a:effectLst/>
                <a:latin typeface="Segoe UI" panose="020B0502040204020203" pitchFamily="34" charset="0"/>
                <a:ea typeface="Calibri" panose="020F0502020204030204" pitchFamily="34" charset="0"/>
                <a:cs typeface="Segoe UI" panose="020B0502040204020203" pitchFamily="34" charset="0"/>
              </a:rPr>
            </a:br>
            <a:r>
              <a:rPr lang="en-IN" sz="2800" dirty="0">
                <a:effectLst/>
                <a:latin typeface="Segoe UI" panose="020B0502040204020203" pitchFamily="34" charset="0"/>
                <a:ea typeface="Calibri" panose="020F0502020204030204" pitchFamily="34" charset="0"/>
                <a:cs typeface="Segoe UI" panose="020B0502040204020203" pitchFamily="34" charset="0"/>
              </a:rPr>
              <a:t>Here captains, stadiums, coaches, umpire data can be added modified or deleted like same way you have done to team data.</a:t>
            </a:r>
            <a:endParaRPr lang="en-IN" sz="2800" dirty="0">
              <a:latin typeface="Segoe UI" panose="020B0502040204020203" pitchFamily="34" charset="0"/>
              <a:ea typeface="Segoe UI Black" panose="020B0A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BF54C7D2-1DEF-6D48-4F4E-F8FD1AA47C66}"/>
              </a:ext>
            </a:extLst>
          </p:cNvPr>
          <p:cNvSpPr>
            <a:spLocks noGrp="1"/>
          </p:cNvSpPr>
          <p:nvPr>
            <p:ph idx="1"/>
          </p:nvPr>
        </p:nvSpPr>
        <p:spPr/>
        <p:txBody>
          <a:bodyPr/>
          <a:lstStyle/>
          <a:p>
            <a:br>
              <a:rPr lang="en-IN" dirty="0">
                <a:effectLst/>
                <a:latin typeface="Algerian" panose="04020705040A02060702" pitchFamily="82" charset="0"/>
                <a:ea typeface="Calibri" panose="020F0502020204030204" pitchFamily="34" charset="0"/>
                <a:cs typeface="Tunga" panose="020B0502040204020203" pitchFamily="34" charset="0"/>
              </a:rPr>
            </a:br>
            <a:endParaRPr lang="en-IN" dirty="0"/>
          </a:p>
        </p:txBody>
      </p:sp>
      <p:sp>
        <p:nvSpPr>
          <p:cNvPr id="4" name="Date Placeholder 3">
            <a:extLst>
              <a:ext uri="{FF2B5EF4-FFF2-40B4-BE49-F238E27FC236}">
                <a16:creationId xmlns:a16="http://schemas.microsoft.com/office/drawing/2014/main" id="{49FB1CFD-C674-D790-1FDF-B1F60B94FF13}"/>
              </a:ext>
            </a:extLst>
          </p:cNvPr>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a:extLst>
              <a:ext uri="{FF2B5EF4-FFF2-40B4-BE49-F238E27FC236}">
                <a16:creationId xmlns:a16="http://schemas.microsoft.com/office/drawing/2014/main" id="{E2FA95BD-D7CA-7887-D604-3CB97D072D8B}"/>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5C3D6DC4-B8D7-7626-E329-9A6310EA571B}"/>
              </a:ext>
            </a:extLst>
          </p:cNvPr>
          <p:cNvSpPr>
            <a:spLocks noGrp="1"/>
          </p:cNvSpPr>
          <p:nvPr>
            <p:ph type="sldNum" sz="quarter" idx="12"/>
          </p:nvPr>
        </p:nvSpPr>
        <p:spPr/>
        <p:txBody>
          <a:bodyPr/>
          <a:lstStyle/>
          <a:p>
            <a:fld id="{3F4804D8-0F11-4816-8E84-7ED0EBE53121}" type="slidenum">
              <a:rPr lang="en-IN" smtClean="0"/>
              <a:t>29</a:t>
            </a:fld>
            <a:endParaRPr lang="en-IN"/>
          </a:p>
        </p:txBody>
      </p:sp>
      <p:pic>
        <p:nvPicPr>
          <p:cNvPr id="8" name="Picture 7">
            <a:extLst>
              <a:ext uri="{FF2B5EF4-FFF2-40B4-BE49-F238E27FC236}">
                <a16:creationId xmlns:a16="http://schemas.microsoft.com/office/drawing/2014/main" id="{0BD045AF-96D1-8615-7D92-66A80C492237}"/>
              </a:ext>
            </a:extLst>
          </p:cNvPr>
          <p:cNvPicPr>
            <a:picLocks noChangeAspect="1"/>
          </p:cNvPicPr>
          <p:nvPr/>
        </p:nvPicPr>
        <p:blipFill>
          <a:blip r:embed="rId2"/>
          <a:stretch>
            <a:fillRect/>
          </a:stretch>
        </p:blipFill>
        <p:spPr>
          <a:xfrm>
            <a:off x="2437474" y="1845734"/>
            <a:ext cx="7317051" cy="438472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9" name="Arrow: Left 8">
            <a:extLst>
              <a:ext uri="{FF2B5EF4-FFF2-40B4-BE49-F238E27FC236}">
                <a16:creationId xmlns:a16="http://schemas.microsoft.com/office/drawing/2014/main" id="{C9F0EE19-5443-76BE-8BF2-CF7BA40247D5}"/>
              </a:ext>
            </a:extLst>
          </p:cNvPr>
          <p:cNvSpPr/>
          <p:nvPr/>
        </p:nvSpPr>
        <p:spPr>
          <a:xfrm rot="20886631">
            <a:off x="6716966" y="2142982"/>
            <a:ext cx="854860" cy="290706"/>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16782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2BC86-E8E0-791B-5922-634F2B05D053}"/>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ABSTRACT</a:t>
            </a:r>
            <a:endParaRPr lang="en-IN" dirty="0">
              <a:latin typeface="Segoe UI" panose="020B0502040204020203" pitchFamily="34" charset="0"/>
              <a:cs typeface="Segoe UI" panose="020B0502040204020203" pitchFamily="34" charset="0"/>
            </a:endParaRPr>
          </a:p>
        </p:txBody>
      </p:sp>
      <p:sp>
        <p:nvSpPr>
          <p:cNvPr id="4" name="Text Placeholder 3">
            <a:extLst>
              <a:ext uri="{FF2B5EF4-FFF2-40B4-BE49-F238E27FC236}">
                <a16:creationId xmlns:a16="http://schemas.microsoft.com/office/drawing/2014/main" id="{4F2B1A9F-67F3-3167-2A92-B372A5D15AFF}"/>
              </a:ext>
            </a:extLst>
          </p:cNvPr>
          <p:cNvSpPr>
            <a:spLocks noGrp="1"/>
          </p:cNvSpPr>
          <p:nvPr>
            <p:ph type="body" sz="half" idx="2"/>
          </p:nvPr>
        </p:nvSpPr>
        <p:spPr>
          <a:xfrm>
            <a:off x="143839" y="2880359"/>
            <a:ext cx="3945276" cy="3944551"/>
          </a:xfrm>
        </p:spPr>
        <p:txBody>
          <a:bodyPr>
            <a:noAutofit/>
          </a:bodyPr>
          <a:lstStyle/>
          <a:p>
            <a:pPr marL="117475" marR="381000" algn="just">
              <a:lnSpc>
                <a:spcPct val="111000"/>
              </a:lnSpc>
              <a:spcAft>
                <a:spcPts val="965"/>
              </a:spcAft>
            </a:pPr>
            <a:r>
              <a:rPr lang="en-IN" sz="1200" b="1" kern="1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Cricket Management </a:t>
            </a:r>
            <a:r>
              <a:rPr lang="en-IN" sz="1200" b="1" kern="100" dirty="0">
                <a:solidFill>
                  <a:schemeClr val="bg1"/>
                </a:solidFill>
                <a:latin typeface="Segoe UI" panose="020B0502040204020203" pitchFamily="34" charset="0"/>
                <a:ea typeface="Calibri" panose="020F0502020204030204" pitchFamily="34" charset="0"/>
                <a:cs typeface="Segoe UI" panose="020B0502040204020203" pitchFamily="34" charset="0"/>
              </a:rPr>
              <a:t>S</a:t>
            </a:r>
            <a:r>
              <a:rPr lang="en-IN" sz="1200" b="1" kern="1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ystem</a:t>
            </a:r>
            <a:r>
              <a:rPr lang="en-IN" sz="1200" kern="1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is a project which aims in developing a computerized system to maintain all the daily records of Cricket This project has many features which are generally not available in normal Cricket management systems like facility of user login and a facility of admin login. It has a facility of admin login through which the admin can monitor the whole system. It has also a facility where user after logging in their accounts can see list of player details, team details, date and time of each match and coach details. The admin after logging into his account. Admin’s account can able to add or remove team details, match details, coach details, umpire details.</a:t>
            </a:r>
          </a:p>
          <a:p>
            <a:pPr algn="just">
              <a:lnSpc>
                <a:spcPct val="107000"/>
              </a:lnSpc>
              <a:spcAft>
                <a:spcPts val="800"/>
              </a:spcAft>
            </a:pPr>
            <a:r>
              <a:rPr lang="en-IN" sz="1200" kern="100" dirty="0">
                <a:effectLst/>
                <a:latin typeface="Segoe UI" panose="020B0502040204020203" pitchFamily="34" charset="0"/>
                <a:ea typeface="Calibri" panose="020F0502020204030204" pitchFamily="34" charset="0"/>
                <a:cs typeface="Segoe UI" panose="020B0502040204020203" pitchFamily="34" charset="0"/>
              </a:rPr>
              <a:t> </a:t>
            </a:r>
          </a:p>
          <a:p>
            <a:endParaRPr lang="en-IN" sz="1200" dirty="0">
              <a:latin typeface="Segoe UI" panose="020B0502040204020203" pitchFamily="34" charset="0"/>
              <a:cs typeface="Segoe UI" panose="020B0502040204020203" pitchFamily="34" charset="0"/>
            </a:endParaRPr>
          </a:p>
        </p:txBody>
      </p:sp>
      <p:sp>
        <p:nvSpPr>
          <p:cNvPr id="5" name="Date Placeholder 4">
            <a:extLst>
              <a:ext uri="{FF2B5EF4-FFF2-40B4-BE49-F238E27FC236}">
                <a16:creationId xmlns:a16="http://schemas.microsoft.com/office/drawing/2014/main" id="{68CAF9DB-A0B0-AFEC-4C3D-C9AF7CDAB72B}"/>
              </a:ext>
            </a:extLst>
          </p:cNvPr>
          <p:cNvSpPr>
            <a:spLocks noGrp="1"/>
          </p:cNvSpPr>
          <p:nvPr>
            <p:ph type="dt" sz="half" idx="10"/>
          </p:nvPr>
        </p:nvSpPr>
        <p:spPr/>
        <p:txBody>
          <a:bodyPr/>
          <a:lstStyle/>
          <a:p>
            <a:fld id="{E005C8A7-C8FA-43AC-B2D4-11447D0F6CA9}" type="datetime1">
              <a:rPr lang="en-IN" smtClean="0"/>
              <a:t>03-05-2023</a:t>
            </a:fld>
            <a:endParaRPr lang="en-IN"/>
          </a:p>
        </p:txBody>
      </p:sp>
      <p:sp>
        <p:nvSpPr>
          <p:cNvPr id="6" name="Footer Placeholder 5">
            <a:extLst>
              <a:ext uri="{FF2B5EF4-FFF2-40B4-BE49-F238E27FC236}">
                <a16:creationId xmlns:a16="http://schemas.microsoft.com/office/drawing/2014/main" id="{98B795DF-25A3-E1F8-688A-5E9BBBD44F75}"/>
              </a:ext>
            </a:extLst>
          </p:cNvPr>
          <p:cNvSpPr>
            <a:spLocks noGrp="1"/>
          </p:cNvSpPr>
          <p:nvPr>
            <p:ph type="ftr" sz="quarter" idx="11"/>
          </p:nvPr>
        </p:nvSpPr>
        <p:spPr/>
        <p:txBody>
          <a:bodyPr/>
          <a:lstStyle/>
          <a:p>
            <a:r>
              <a:rPr lang="en-IN"/>
              <a:t>Department of Information Technology</a:t>
            </a:r>
          </a:p>
        </p:txBody>
      </p:sp>
      <p:sp>
        <p:nvSpPr>
          <p:cNvPr id="7" name="Slide Number Placeholder 6">
            <a:extLst>
              <a:ext uri="{FF2B5EF4-FFF2-40B4-BE49-F238E27FC236}">
                <a16:creationId xmlns:a16="http://schemas.microsoft.com/office/drawing/2014/main" id="{62ACF9AC-32CC-B644-FA23-923BB27AC6C2}"/>
              </a:ext>
            </a:extLst>
          </p:cNvPr>
          <p:cNvSpPr>
            <a:spLocks noGrp="1"/>
          </p:cNvSpPr>
          <p:nvPr>
            <p:ph type="sldNum" sz="quarter" idx="12"/>
          </p:nvPr>
        </p:nvSpPr>
        <p:spPr/>
        <p:txBody>
          <a:bodyPr/>
          <a:lstStyle/>
          <a:p>
            <a:fld id="{3F4804D8-0F11-4816-8E84-7ED0EBE53121}" type="slidenum">
              <a:rPr lang="en-IN" smtClean="0"/>
              <a:t>3</a:t>
            </a:fld>
            <a:endParaRPr lang="en-IN"/>
          </a:p>
        </p:txBody>
      </p:sp>
      <p:pic>
        <p:nvPicPr>
          <p:cNvPr id="8" name="Google Shape;149;p15">
            <a:extLst>
              <a:ext uri="{FF2B5EF4-FFF2-40B4-BE49-F238E27FC236}">
                <a16:creationId xmlns:a16="http://schemas.microsoft.com/office/drawing/2014/main" id="{E73FFA3F-BD71-C98E-A8D3-B0E4A4D2F8A8}"/>
              </a:ext>
            </a:extLst>
          </p:cNvPr>
          <p:cNvPicPr preferRelativeResize="0">
            <a:picLocks noGrp="1"/>
          </p:cNvPicPr>
          <p:nvPr>
            <p:ph idx="1"/>
          </p:nvPr>
        </p:nvPicPr>
        <p:blipFill>
          <a:blip r:embed="rId2">
            <a:alphaModFix/>
          </a:blip>
          <a:stretch>
            <a:fillRect/>
          </a:stretch>
        </p:blipFill>
        <p:spPr>
          <a:xfrm>
            <a:off x="4800600" y="811059"/>
            <a:ext cx="6860569" cy="5235882"/>
          </a:xfrm>
          <a:prstGeom prst="rect">
            <a:avLst/>
          </a:prstGeom>
          <a:noFill/>
          <a:ln>
            <a:noFill/>
          </a:ln>
          <a:effectLst>
            <a:glow rad="63500">
              <a:schemeClr val="accent2">
                <a:satMod val="175000"/>
                <a:alpha val="40000"/>
              </a:schemeClr>
            </a:glow>
            <a:outerShdw blurRad="50800" dist="38100" dir="5400000" algn="t" rotWithShape="0">
              <a:prstClr val="black">
                <a:alpha val="40000"/>
              </a:prstClr>
            </a:outerShdw>
            <a:reflection blurRad="6350" stA="50000" endA="300" endPos="90000" dist="50800" dir="5400000" sy="-100000" algn="bl" rotWithShape="0"/>
          </a:effectLst>
          <a:scene3d>
            <a:camera prst="orthographicFront"/>
            <a:lightRig rig="threePt" dir="t"/>
          </a:scene3d>
          <a:sp3d>
            <a:bevelT prst="angle"/>
          </a:sp3d>
        </p:spPr>
      </p:pic>
    </p:spTree>
    <p:extLst>
      <p:ext uri="{BB962C8B-B14F-4D97-AF65-F5344CB8AC3E}">
        <p14:creationId xmlns:p14="http://schemas.microsoft.com/office/powerpoint/2010/main" val="3145449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493F2-F154-8793-0515-09AB9E69ECB5}"/>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RESULTS AND DISCUSSIONS</a:t>
            </a:r>
            <a:endParaRPr lang="en-IN"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94F8BBE-3083-26A0-B3CD-88CB2244757E}"/>
              </a:ext>
            </a:extLst>
          </p:cNvPr>
          <p:cNvSpPr>
            <a:spLocks noGrp="1"/>
          </p:cNvSpPr>
          <p:nvPr>
            <p:ph idx="1"/>
          </p:nvPr>
        </p:nvSpPr>
        <p:spPr>
          <a:xfrm>
            <a:off x="1097280" y="1845733"/>
            <a:ext cx="10409776" cy="4380405"/>
          </a:xfrm>
        </p:spPr>
        <p:txBody>
          <a:bodyPr>
            <a:normAutofit fontScale="47500" lnSpcReduction="20000"/>
          </a:bodyPr>
          <a:lstStyle/>
          <a:p>
            <a:pPr algn="l"/>
            <a:r>
              <a:rPr lang="en-US" sz="3400" b="1" u="sng" dirty="0">
                <a:solidFill>
                  <a:srgbClr val="374151"/>
                </a:solidFill>
                <a:effectLst/>
                <a:latin typeface="Söhne"/>
              </a:rPr>
              <a:t>Results:</a:t>
            </a:r>
          </a:p>
          <a:p>
            <a:pPr algn="l">
              <a:buFont typeface="Arial" panose="020B0604020202020204" pitchFamily="34" charset="0"/>
              <a:buChar char="•"/>
            </a:pPr>
            <a:r>
              <a:rPr lang="en-US" sz="3400" b="0" i="0" dirty="0">
                <a:solidFill>
                  <a:srgbClr val="374151"/>
                </a:solidFill>
                <a:effectLst/>
                <a:latin typeface="Söhne"/>
              </a:rPr>
              <a:t>The performance of individual players and the team as a whole during matches, including runs scored, wickets taken, etc.</a:t>
            </a:r>
          </a:p>
          <a:p>
            <a:pPr algn="l">
              <a:buFont typeface="Arial" panose="020B0604020202020204" pitchFamily="34" charset="0"/>
              <a:buChar char="•"/>
            </a:pPr>
            <a:r>
              <a:rPr lang="en-US" sz="3400" b="0" i="0" dirty="0">
                <a:solidFill>
                  <a:srgbClr val="374151"/>
                </a:solidFill>
                <a:effectLst/>
                <a:latin typeface="Söhne"/>
              </a:rPr>
              <a:t>The analysis of player and team performance over time, such as trends in batting and bowling averages, and win-loss records.</a:t>
            </a:r>
          </a:p>
          <a:p>
            <a:pPr algn="l">
              <a:buFont typeface="Arial" panose="020B0604020202020204" pitchFamily="34" charset="0"/>
              <a:buChar char="•"/>
            </a:pPr>
            <a:r>
              <a:rPr lang="en-US" sz="3400" b="0" i="0" dirty="0">
                <a:solidFill>
                  <a:srgbClr val="374151"/>
                </a:solidFill>
                <a:effectLst/>
                <a:latin typeface="Söhne"/>
              </a:rPr>
              <a:t>Insights into the impact of factors such as weather conditions, pitch conditions, and opposition strength on performance.</a:t>
            </a:r>
          </a:p>
          <a:p>
            <a:pPr algn="l">
              <a:buFont typeface="Arial" panose="020B0604020202020204" pitchFamily="34" charset="0"/>
              <a:buChar char="•"/>
            </a:pPr>
            <a:r>
              <a:rPr lang="en-US" sz="3400" b="0" i="0" dirty="0">
                <a:solidFill>
                  <a:srgbClr val="374151"/>
                </a:solidFill>
                <a:effectLst/>
                <a:latin typeface="Söhne"/>
              </a:rPr>
              <a:t>The effectiveness of various game strategies, such as batting order and bowling tactics.</a:t>
            </a:r>
          </a:p>
          <a:p>
            <a:pPr algn="l"/>
            <a:r>
              <a:rPr lang="en-US" sz="3400" b="1" i="0" u="sng" dirty="0">
                <a:solidFill>
                  <a:srgbClr val="374151"/>
                </a:solidFill>
                <a:effectLst/>
                <a:latin typeface="Söhne"/>
              </a:rPr>
              <a:t>Discussions:</a:t>
            </a:r>
          </a:p>
          <a:p>
            <a:pPr algn="l">
              <a:buFont typeface="Arial" panose="020B0604020202020204" pitchFamily="34" charset="0"/>
              <a:buChar char="•"/>
            </a:pPr>
            <a:r>
              <a:rPr lang="en-US" sz="3400" b="0" i="0" dirty="0">
                <a:solidFill>
                  <a:srgbClr val="374151"/>
                </a:solidFill>
                <a:effectLst/>
                <a:latin typeface="Söhne"/>
              </a:rPr>
              <a:t>Suggestions for improving player and team performance based on the data collected and analyzed by the system.</a:t>
            </a:r>
          </a:p>
          <a:p>
            <a:pPr algn="l">
              <a:buFont typeface="Arial" panose="020B0604020202020204" pitchFamily="34" charset="0"/>
              <a:buChar char="•"/>
            </a:pPr>
            <a:r>
              <a:rPr lang="en-US" sz="3400" b="0" i="0" dirty="0">
                <a:solidFill>
                  <a:srgbClr val="374151"/>
                </a:solidFill>
                <a:effectLst/>
                <a:latin typeface="Söhne"/>
              </a:rPr>
              <a:t>The identification of areas of strength and weakness for individual players and the team as a whole, and recommendations for addressing them.</a:t>
            </a:r>
          </a:p>
          <a:p>
            <a:pPr algn="l">
              <a:buFont typeface="Arial" panose="020B0604020202020204" pitchFamily="34" charset="0"/>
              <a:buChar char="•"/>
            </a:pPr>
            <a:r>
              <a:rPr lang="en-US" sz="3400" b="0" i="0" dirty="0">
                <a:solidFill>
                  <a:srgbClr val="374151"/>
                </a:solidFill>
                <a:effectLst/>
                <a:latin typeface="Söhne"/>
              </a:rPr>
              <a:t>Evaluations of the effectiveness of various coaching and training techniques, and suggestions for improving these techniques.</a:t>
            </a:r>
          </a:p>
          <a:p>
            <a:pPr algn="l">
              <a:buFont typeface="Arial" panose="020B0604020202020204" pitchFamily="34" charset="0"/>
              <a:buChar char="•"/>
            </a:pPr>
            <a:r>
              <a:rPr lang="en-US" sz="3400" b="0" i="0" dirty="0">
                <a:solidFill>
                  <a:srgbClr val="374151"/>
                </a:solidFill>
                <a:effectLst/>
                <a:latin typeface="Söhne"/>
              </a:rPr>
              <a:t>Discussions on how the system can be improved to better support the management of the team, and how it can be integrated with other systems to create a comprehensive management solution.</a:t>
            </a:r>
          </a:p>
          <a:p>
            <a:pPr algn="l"/>
            <a:r>
              <a:rPr lang="en-US" sz="3400" b="0" i="0" dirty="0">
                <a:solidFill>
                  <a:srgbClr val="374151"/>
                </a:solidFill>
                <a:effectLst/>
                <a:latin typeface="Söhne"/>
              </a:rPr>
              <a:t>Overall, the results and discussions of a cricket management system can provide valuable insights into player and team performance, helping coaches and managers make informed decisions about strategy, training, and player selection.</a:t>
            </a:r>
          </a:p>
          <a:p>
            <a:endParaRPr lang="en-IN" dirty="0"/>
          </a:p>
        </p:txBody>
      </p:sp>
      <p:sp>
        <p:nvSpPr>
          <p:cNvPr id="4" name="Date Placeholder 3">
            <a:extLst>
              <a:ext uri="{FF2B5EF4-FFF2-40B4-BE49-F238E27FC236}">
                <a16:creationId xmlns:a16="http://schemas.microsoft.com/office/drawing/2014/main" id="{083A96E4-FA70-51EF-E84D-0EA1CE839FCF}"/>
              </a:ext>
            </a:extLst>
          </p:cNvPr>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a:extLst>
              <a:ext uri="{FF2B5EF4-FFF2-40B4-BE49-F238E27FC236}">
                <a16:creationId xmlns:a16="http://schemas.microsoft.com/office/drawing/2014/main" id="{82816A7F-7FE4-3600-1F59-91468BEC7392}"/>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63A29C99-E637-6B20-739E-A304D888461A}"/>
              </a:ext>
            </a:extLst>
          </p:cNvPr>
          <p:cNvSpPr>
            <a:spLocks noGrp="1"/>
          </p:cNvSpPr>
          <p:nvPr>
            <p:ph type="sldNum" sz="quarter" idx="12"/>
          </p:nvPr>
        </p:nvSpPr>
        <p:spPr/>
        <p:txBody>
          <a:bodyPr/>
          <a:lstStyle/>
          <a:p>
            <a:fld id="{3F4804D8-0F11-4816-8E84-7ED0EBE53121}" type="slidenum">
              <a:rPr lang="en-IN" smtClean="0"/>
              <a:t>30</a:t>
            </a:fld>
            <a:endParaRPr lang="en-IN"/>
          </a:p>
        </p:txBody>
      </p:sp>
    </p:spTree>
    <p:extLst>
      <p:ext uri="{BB962C8B-B14F-4D97-AF65-F5344CB8AC3E}">
        <p14:creationId xmlns:p14="http://schemas.microsoft.com/office/powerpoint/2010/main" val="2359545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C0EE2-85D6-8363-F511-10D20FBEE3E1}"/>
              </a:ext>
            </a:extLst>
          </p:cNvPr>
          <p:cNvSpPr>
            <a:spLocks noGrp="1"/>
          </p:cNvSpPr>
          <p:nvPr>
            <p:ph type="title"/>
          </p:nvPr>
        </p:nvSpPr>
        <p:spPr/>
        <p:txBody>
          <a:bodyPr/>
          <a:lstStyle/>
          <a:p>
            <a:r>
              <a:rPr lang="en-US" dirty="0"/>
              <a:t>CONCLUSION AND FUTURE SCOPE</a:t>
            </a:r>
            <a:endParaRPr lang="en-IN" dirty="0"/>
          </a:p>
        </p:txBody>
      </p:sp>
      <p:sp>
        <p:nvSpPr>
          <p:cNvPr id="3" name="Content Placeholder 2">
            <a:extLst>
              <a:ext uri="{FF2B5EF4-FFF2-40B4-BE49-F238E27FC236}">
                <a16:creationId xmlns:a16="http://schemas.microsoft.com/office/drawing/2014/main" id="{0E183AC0-E927-92C5-A0BE-E06231450D04}"/>
              </a:ext>
            </a:extLst>
          </p:cNvPr>
          <p:cNvSpPr>
            <a:spLocks noGrp="1"/>
          </p:cNvSpPr>
          <p:nvPr>
            <p:ph idx="1"/>
          </p:nvPr>
        </p:nvSpPr>
        <p:spPr/>
        <p:txBody>
          <a:bodyPr>
            <a:normAutofit fontScale="92500" lnSpcReduction="10000"/>
          </a:bodyPr>
          <a:lstStyle/>
          <a:p>
            <a:pPr marR="117475" algn="just">
              <a:lnSpc>
                <a:spcPct val="107000"/>
              </a:lnSpc>
              <a:spcAft>
                <a:spcPts val="800"/>
              </a:spcAft>
            </a:pPr>
            <a:r>
              <a:rPr lang="en-IN" sz="2200" kern="100" dirty="0">
                <a:effectLst/>
                <a:latin typeface="Segoe UI" panose="020B0502040204020203" pitchFamily="34" charset="0"/>
                <a:ea typeface="Calibri" panose="020F0502020204030204" pitchFamily="34" charset="0"/>
                <a:cs typeface="Segoe UI" panose="020B0502040204020203" pitchFamily="34" charset="0"/>
              </a:rPr>
              <a:t>In conclusion, a Cricket management system is an essential tool for teams, coaches, and fans to manage and </a:t>
            </a:r>
            <a:r>
              <a:rPr lang="en-IN" sz="2200" kern="100" dirty="0" err="1">
                <a:effectLst/>
                <a:latin typeface="Segoe UI" panose="020B0502040204020203" pitchFamily="34" charset="0"/>
                <a:ea typeface="Calibri" panose="020F0502020204030204" pitchFamily="34" charset="0"/>
                <a:cs typeface="Segoe UI" panose="020B0502040204020203" pitchFamily="34" charset="0"/>
              </a:rPr>
              <a:t>analyze</a:t>
            </a:r>
            <a:r>
              <a:rPr lang="en-IN" sz="2200" kern="100" dirty="0">
                <a:effectLst/>
                <a:latin typeface="Segoe UI" panose="020B0502040204020203" pitchFamily="34" charset="0"/>
                <a:ea typeface="Calibri" panose="020F0502020204030204" pitchFamily="34" charset="0"/>
                <a:cs typeface="Segoe UI" panose="020B0502040204020203" pitchFamily="34" charset="0"/>
              </a:rPr>
              <a:t> Cricket data effectively. It provides various features such as player statistics, live score updates, injury tracking, analytics and data visualization, scheduling and tournament management, and social media integration, to enhance the overall experience of the game. As the sport of Cricket continues to evolve, the need for advanced technology in managing and </a:t>
            </a:r>
            <a:r>
              <a:rPr lang="en-IN" sz="2200" kern="100" dirty="0" err="1">
                <a:effectLst/>
                <a:latin typeface="Segoe UI" panose="020B0502040204020203" pitchFamily="34" charset="0"/>
                <a:ea typeface="Calibri" panose="020F0502020204030204" pitchFamily="34" charset="0"/>
                <a:cs typeface="Segoe UI" panose="020B0502040204020203" pitchFamily="34" charset="0"/>
              </a:rPr>
              <a:t>analyzing</a:t>
            </a:r>
            <a:r>
              <a:rPr lang="en-IN" sz="2200" kern="100" dirty="0">
                <a:effectLst/>
                <a:latin typeface="Segoe UI" panose="020B0502040204020203" pitchFamily="34" charset="0"/>
                <a:ea typeface="Calibri" panose="020F0502020204030204" pitchFamily="34" charset="0"/>
                <a:cs typeface="Segoe UI" panose="020B0502040204020203" pitchFamily="34" charset="0"/>
              </a:rPr>
              <a:t> data will increase, and Cricket management systems will play a critical role in providing insights and strategic decision-making for teams and coaches. Ultimately, the success of a Cricket management system depends on its ability to accurately and efficiently provide relevant information to its users, and as such, its development should be continuously improved and updated to meet the needs of the sport’s stakeholders.</a:t>
            </a:r>
          </a:p>
          <a:p>
            <a:pPr marR="117475" algn="just">
              <a:lnSpc>
                <a:spcPct val="107000"/>
              </a:lnSpc>
              <a:spcAft>
                <a:spcPts val="800"/>
              </a:spcAft>
            </a:pPr>
            <a:r>
              <a:rPr lang="en-IN" sz="1800" kern="100" dirty="0">
                <a:effectLst/>
                <a:latin typeface="Segoe UI" panose="020B0502040204020203" pitchFamily="34" charset="0"/>
                <a:ea typeface="Calibri" panose="020F0502020204030204" pitchFamily="34" charset="0"/>
                <a:cs typeface="Mangal" panose="02040503050203030202" pitchFamily="18" charset="0"/>
              </a:rPr>
              <a:t>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4" name="Date Placeholder 3">
            <a:extLst>
              <a:ext uri="{FF2B5EF4-FFF2-40B4-BE49-F238E27FC236}">
                <a16:creationId xmlns:a16="http://schemas.microsoft.com/office/drawing/2014/main" id="{6560B669-64CC-C742-21DA-34903B63E7D1}"/>
              </a:ext>
            </a:extLst>
          </p:cNvPr>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a:extLst>
              <a:ext uri="{FF2B5EF4-FFF2-40B4-BE49-F238E27FC236}">
                <a16:creationId xmlns:a16="http://schemas.microsoft.com/office/drawing/2014/main" id="{44689E63-45D1-1797-86E3-BE2129F97EDB}"/>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4E034854-4A43-C752-EAC4-C74A99185346}"/>
              </a:ext>
            </a:extLst>
          </p:cNvPr>
          <p:cNvSpPr>
            <a:spLocks noGrp="1"/>
          </p:cNvSpPr>
          <p:nvPr>
            <p:ph type="sldNum" sz="quarter" idx="12"/>
          </p:nvPr>
        </p:nvSpPr>
        <p:spPr/>
        <p:txBody>
          <a:bodyPr/>
          <a:lstStyle/>
          <a:p>
            <a:fld id="{3F4804D8-0F11-4816-8E84-7ED0EBE53121}" type="slidenum">
              <a:rPr lang="en-IN" smtClean="0"/>
              <a:t>31</a:t>
            </a:fld>
            <a:endParaRPr lang="en-IN"/>
          </a:p>
        </p:txBody>
      </p:sp>
    </p:spTree>
    <p:extLst>
      <p:ext uri="{BB962C8B-B14F-4D97-AF65-F5344CB8AC3E}">
        <p14:creationId xmlns:p14="http://schemas.microsoft.com/office/powerpoint/2010/main" val="3944036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9950F-3095-C3EA-79DA-E7D963B85C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FE6E54-9597-9716-072F-E8F9D0D8E9E6}"/>
              </a:ext>
            </a:extLst>
          </p:cNvPr>
          <p:cNvSpPr>
            <a:spLocks noGrp="1"/>
          </p:cNvSpPr>
          <p:nvPr>
            <p:ph idx="1"/>
          </p:nvPr>
        </p:nvSpPr>
        <p:spPr>
          <a:xfrm>
            <a:off x="1154083" y="1845734"/>
            <a:ext cx="10058400" cy="4023360"/>
          </a:xfrm>
        </p:spPr>
        <p:txBody>
          <a:bodyPr>
            <a:normAutofit fontScale="85000" lnSpcReduction="20000"/>
          </a:bodyPr>
          <a:lstStyle/>
          <a:p>
            <a:pPr algn="just">
              <a:spcAft>
                <a:spcPts val="1500"/>
              </a:spcAft>
            </a:pPr>
            <a:r>
              <a:rPr lang="en-IN" sz="1900" dirty="0">
                <a:solidFill>
                  <a:srgbClr val="374151"/>
                </a:solidFill>
                <a:effectLst/>
                <a:latin typeface="Segoe UI" panose="020B0502040204020203" pitchFamily="34" charset="0"/>
                <a:ea typeface="Times New Roman" panose="02020603050405020304" pitchFamily="18" charset="0"/>
                <a:cs typeface="Segoe UI" panose="020B0502040204020203" pitchFamily="34" charset="0"/>
              </a:rPr>
              <a:t>There are several potential areas for future work and improvement in a Cricket management system. Here are some possible suggestions:</a:t>
            </a:r>
            <a:endParaRPr lang="en-IN" sz="1900" dirty="0">
              <a:latin typeface="Segoe UI" panose="020B0502040204020203" pitchFamily="34" charset="0"/>
              <a:ea typeface="Times New Roman" panose="02020603050405020304" pitchFamily="18" charset="0"/>
              <a:cs typeface="Segoe UI" panose="020B0502040204020203" pitchFamily="34" charset="0"/>
            </a:endParaRPr>
          </a:p>
          <a:p>
            <a:pPr algn="just">
              <a:spcAft>
                <a:spcPts val="1500"/>
              </a:spcAft>
              <a:buFont typeface="Wingdings" panose="05000000000000000000" pitchFamily="2" charset="2"/>
              <a:buChar char="Ø"/>
            </a:pPr>
            <a:r>
              <a:rPr lang="en-IN" sz="1900" dirty="0">
                <a:solidFill>
                  <a:srgbClr val="374151"/>
                </a:solidFill>
                <a:effectLst/>
                <a:latin typeface="Segoe UI" panose="020B0502040204020203" pitchFamily="34" charset="0"/>
                <a:ea typeface="Times New Roman" panose="02020603050405020304" pitchFamily="18" charset="0"/>
                <a:cs typeface="Segoe UI" panose="020B0502040204020203" pitchFamily="34" charset="0"/>
              </a:rPr>
              <a:t>Enhanced player statistics: Currently, most Cricket management systems provide basic player statistics, such as     batting average and bowling average. In the future, these systems could be improved by providing more advanced statistics, such as strike rates, economy rates, and more detailed fielding data.</a:t>
            </a:r>
            <a:endParaRPr lang="en-IN" sz="1900" dirty="0">
              <a:effectLst/>
              <a:latin typeface="Segoe UI" panose="020B0502040204020203" pitchFamily="34" charset="0"/>
              <a:ea typeface="Times New Roman" panose="02020603050405020304" pitchFamily="18" charset="0"/>
              <a:cs typeface="Segoe UI" panose="020B0502040204020203" pitchFamily="34" charset="0"/>
            </a:endParaRPr>
          </a:p>
          <a:p>
            <a:pPr lvl="0" algn="just">
              <a:buFont typeface="Wingdings" panose="05000000000000000000" pitchFamily="2" charset="2"/>
              <a:buChar char="Ø"/>
              <a:tabLst>
                <a:tab pos="457200" algn="l"/>
              </a:tabLst>
            </a:pPr>
            <a:r>
              <a:rPr lang="en-IN" sz="1900" dirty="0">
                <a:solidFill>
                  <a:srgbClr val="374151"/>
                </a:solidFill>
                <a:effectLst/>
                <a:latin typeface="Segoe UI" panose="020B0502040204020203" pitchFamily="34" charset="0"/>
                <a:ea typeface="Times New Roman" panose="02020603050405020304" pitchFamily="18" charset="0"/>
                <a:cs typeface="Segoe UI" panose="020B0502040204020203" pitchFamily="34" charset="0"/>
              </a:rPr>
              <a:t>Live score updates: While many Cricket management systems provide live score updates, there is still room for improvement in terms of accuracy and speed. Systems could be improved to provide faster and more reliable updates, perhaps by integrating with live streaming services or using advanced data processing techniques.</a:t>
            </a:r>
            <a:endParaRPr lang="en-IN" sz="1900" dirty="0">
              <a:effectLst/>
              <a:latin typeface="Segoe UI" panose="020B0502040204020203" pitchFamily="34" charset="0"/>
              <a:ea typeface="Times New Roman" panose="02020603050405020304" pitchFamily="18" charset="0"/>
              <a:cs typeface="Segoe UI" panose="020B0502040204020203" pitchFamily="34" charset="0"/>
            </a:endParaRPr>
          </a:p>
          <a:p>
            <a:pPr lvl="0" algn="just">
              <a:buFont typeface="Wingdings" panose="05000000000000000000" pitchFamily="2" charset="2"/>
              <a:buChar char="Ø"/>
              <a:tabLst>
                <a:tab pos="457200" algn="l"/>
              </a:tabLst>
            </a:pPr>
            <a:r>
              <a:rPr lang="en-IN" sz="1900" dirty="0">
                <a:solidFill>
                  <a:srgbClr val="374151"/>
                </a:solidFill>
                <a:effectLst/>
                <a:latin typeface="Segoe UI" panose="020B0502040204020203" pitchFamily="34" charset="0"/>
                <a:ea typeface="Times New Roman" panose="02020603050405020304" pitchFamily="18" charset="0"/>
                <a:cs typeface="Segoe UI" panose="020B0502040204020203" pitchFamily="34" charset="0"/>
              </a:rPr>
              <a:t>Player injury tracking: Injuries are a common occurrence in Cricket, and it is important for team management to keep track of which players are injured and when they are likely to return to play. Future Cricket management systems could provide more advanced injury tracking and management features, such as automated alerts when a player's injury status changes.</a:t>
            </a:r>
            <a:endParaRPr lang="en-IN" sz="1900" dirty="0">
              <a:effectLst/>
              <a:latin typeface="Segoe UI" panose="020B0502040204020203" pitchFamily="34" charset="0"/>
              <a:ea typeface="Times New Roman" panose="02020603050405020304" pitchFamily="18" charset="0"/>
              <a:cs typeface="Segoe UI" panose="020B0502040204020203" pitchFamily="34" charset="0"/>
            </a:endParaRPr>
          </a:p>
          <a:p>
            <a:pPr lvl="0" algn="just">
              <a:buFont typeface="Wingdings" panose="05000000000000000000" pitchFamily="2" charset="2"/>
              <a:buChar char="Ø"/>
              <a:tabLst>
                <a:tab pos="457200" algn="l"/>
              </a:tabLst>
            </a:pPr>
            <a:r>
              <a:rPr lang="en-IN" sz="1900" dirty="0">
                <a:solidFill>
                  <a:srgbClr val="374151"/>
                </a:solidFill>
                <a:effectLst/>
                <a:latin typeface="Segoe UI" panose="020B0502040204020203" pitchFamily="34" charset="0"/>
                <a:ea typeface="Times New Roman" panose="02020603050405020304" pitchFamily="18" charset="0"/>
                <a:cs typeface="Segoe UI" panose="020B0502040204020203" pitchFamily="34" charset="0"/>
              </a:rPr>
              <a:t>Analytics and data visualization: Cricket generates a vast amount of data, and it can be difficult to make sense of all this information without the help of advanced analytics and data visualization tools. Future Cricket management systems could provide more powerful analytics and visualization features, such as heat maps and advanced predictive </a:t>
            </a:r>
            <a:r>
              <a:rPr lang="en-IN" sz="1900" dirty="0" err="1">
                <a:solidFill>
                  <a:srgbClr val="374151"/>
                </a:solidFill>
                <a:effectLst/>
                <a:latin typeface="Segoe UI" panose="020B0502040204020203" pitchFamily="34" charset="0"/>
                <a:ea typeface="Times New Roman" panose="02020603050405020304" pitchFamily="18" charset="0"/>
                <a:cs typeface="Segoe UI" panose="020B0502040204020203" pitchFamily="34" charset="0"/>
              </a:rPr>
              <a:t>modeling</a:t>
            </a:r>
            <a:r>
              <a:rPr lang="en-IN" sz="1900" dirty="0">
                <a:solidFill>
                  <a:srgbClr val="374151"/>
                </a:solidFill>
                <a:effectLst/>
                <a:latin typeface="Segoe UI" panose="020B0502040204020203" pitchFamily="34" charset="0"/>
                <a:ea typeface="Times New Roman" panose="02020603050405020304" pitchFamily="18" charset="0"/>
                <a:cs typeface="Segoe UI" panose="020B0502040204020203" pitchFamily="34" charset="0"/>
              </a:rPr>
              <a:t>.</a:t>
            </a:r>
            <a:endParaRPr lang="en-IN" sz="1900" dirty="0">
              <a:effectLst/>
              <a:latin typeface="Segoe UI" panose="020B0502040204020203" pitchFamily="34" charset="0"/>
              <a:ea typeface="Times New Roman" panose="02020603050405020304" pitchFamily="18" charset="0"/>
              <a:cs typeface="Segoe UI" panose="020B0502040204020203" pitchFamily="34" charset="0"/>
            </a:endParaRPr>
          </a:p>
          <a:p>
            <a:endParaRPr lang="en-IN" dirty="0"/>
          </a:p>
        </p:txBody>
      </p:sp>
      <p:sp>
        <p:nvSpPr>
          <p:cNvPr id="4" name="Date Placeholder 3">
            <a:extLst>
              <a:ext uri="{FF2B5EF4-FFF2-40B4-BE49-F238E27FC236}">
                <a16:creationId xmlns:a16="http://schemas.microsoft.com/office/drawing/2014/main" id="{6868C4F9-F43C-7476-602D-120E4BBB742D}"/>
              </a:ext>
            </a:extLst>
          </p:cNvPr>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a:extLst>
              <a:ext uri="{FF2B5EF4-FFF2-40B4-BE49-F238E27FC236}">
                <a16:creationId xmlns:a16="http://schemas.microsoft.com/office/drawing/2014/main" id="{67552749-ED56-6303-4511-406E89887110}"/>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CE2AD582-6C6E-4D33-6D33-232A2B03F9F4}"/>
              </a:ext>
            </a:extLst>
          </p:cNvPr>
          <p:cNvSpPr>
            <a:spLocks noGrp="1"/>
          </p:cNvSpPr>
          <p:nvPr>
            <p:ph type="sldNum" sz="quarter" idx="12"/>
          </p:nvPr>
        </p:nvSpPr>
        <p:spPr/>
        <p:txBody>
          <a:bodyPr/>
          <a:lstStyle/>
          <a:p>
            <a:fld id="{3F4804D8-0F11-4816-8E84-7ED0EBE53121}" type="slidenum">
              <a:rPr lang="en-IN" smtClean="0"/>
              <a:t>32</a:t>
            </a:fld>
            <a:endParaRPr lang="en-IN"/>
          </a:p>
        </p:txBody>
      </p:sp>
    </p:spTree>
    <p:extLst>
      <p:ext uri="{BB962C8B-B14F-4D97-AF65-F5344CB8AC3E}">
        <p14:creationId xmlns:p14="http://schemas.microsoft.com/office/powerpoint/2010/main" val="4039441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61691-CA6E-0A0A-EEAC-43C301FA50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50E9700-1176-237C-16C5-0F25CAD67C72}"/>
              </a:ext>
            </a:extLst>
          </p:cNvPr>
          <p:cNvSpPr>
            <a:spLocks noGrp="1"/>
          </p:cNvSpPr>
          <p:nvPr>
            <p:ph idx="1"/>
          </p:nvPr>
        </p:nvSpPr>
        <p:spPr/>
        <p:txBody>
          <a:bodyPr>
            <a:normAutofit fontScale="92500" lnSpcReduction="20000"/>
          </a:bodyPr>
          <a:lstStyle/>
          <a:p>
            <a:pPr lvl="0" algn="just">
              <a:buFont typeface="Wingdings" panose="05000000000000000000" pitchFamily="2" charset="2"/>
              <a:buChar char="Ø"/>
              <a:tabLst>
                <a:tab pos="457200" algn="l"/>
              </a:tabLst>
            </a:pPr>
            <a:r>
              <a:rPr lang="en-IN" sz="1900" dirty="0">
                <a:solidFill>
                  <a:srgbClr val="374151"/>
                </a:solidFill>
                <a:effectLst/>
                <a:latin typeface="Segoe UI" panose="020B0502040204020203" pitchFamily="34" charset="0"/>
                <a:ea typeface="Times New Roman" panose="02020603050405020304" pitchFamily="18" charset="0"/>
                <a:cs typeface="Segoe UI" panose="020B0502040204020203" pitchFamily="34" charset="0"/>
              </a:rPr>
              <a:t>Integration with social media: Social media has become a major part of the modern Cricket experience, and future Cricket management systems could be improved by integrating with social media platforms to provide real-time updates and analysis of social media activity related to Cricket.</a:t>
            </a:r>
            <a:endParaRPr lang="en-IN" sz="1900" dirty="0">
              <a:effectLst/>
              <a:latin typeface="Segoe UI" panose="020B0502040204020203" pitchFamily="34" charset="0"/>
              <a:ea typeface="Times New Roman" panose="02020603050405020304" pitchFamily="18" charset="0"/>
              <a:cs typeface="Segoe UI" panose="020B0502040204020203" pitchFamily="34" charset="0"/>
            </a:endParaRPr>
          </a:p>
          <a:p>
            <a:pPr lvl="0" algn="just">
              <a:buFont typeface="Wingdings" panose="05000000000000000000" pitchFamily="2" charset="2"/>
              <a:buChar char="Ø"/>
              <a:tabLst>
                <a:tab pos="457200" algn="l"/>
              </a:tabLst>
            </a:pPr>
            <a:r>
              <a:rPr lang="en-IN" sz="1900" dirty="0">
                <a:solidFill>
                  <a:srgbClr val="374151"/>
                </a:solidFill>
                <a:effectLst/>
                <a:latin typeface="Segoe UI" panose="020B0502040204020203" pitchFamily="34" charset="0"/>
                <a:ea typeface="Times New Roman" panose="02020603050405020304" pitchFamily="18" charset="0"/>
                <a:cs typeface="Segoe UI" panose="020B0502040204020203" pitchFamily="34" charset="0"/>
              </a:rPr>
              <a:t>Improved scheduling and tournament management: Scheduling and managing Cricket tournaments can be a complex and time-consuming task. Future Cricket management systems could provide more advanced scheduling and tournament management features, such as automated fixture generation and real-time tracking of scores and standings.</a:t>
            </a:r>
            <a:endParaRPr lang="en-IN" sz="1900" dirty="0">
              <a:effectLst/>
              <a:latin typeface="Segoe UI" panose="020B0502040204020203" pitchFamily="34" charset="0"/>
              <a:ea typeface="Times New Roman" panose="02020603050405020304" pitchFamily="18" charset="0"/>
              <a:cs typeface="Segoe UI" panose="020B0502040204020203" pitchFamily="34" charset="0"/>
            </a:endParaRPr>
          </a:p>
          <a:p>
            <a:pPr lvl="0" algn="just">
              <a:buFont typeface="Wingdings" panose="05000000000000000000" pitchFamily="2" charset="2"/>
              <a:buChar char="Ø"/>
              <a:tabLst>
                <a:tab pos="457200" algn="l"/>
              </a:tabLst>
            </a:pPr>
            <a:r>
              <a:rPr lang="en-IN" sz="1900" dirty="0">
                <a:solidFill>
                  <a:srgbClr val="374151"/>
                </a:solidFill>
                <a:effectLst/>
                <a:latin typeface="Segoe UI" panose="020B0502040204020203" pitchFamily="34" charset="0"/>
                <a:ea typeface="Times New Roman" panose="02020603050405020304" pitchFamily="18" charset="0"/>
                <a:cs typeface="Segoe UI" panose="020B0502040204020203" pitchFamily="34" charset="0"/>
              </a:rPr>
              <a:t>Mobile app integration: Many Cricket fans follow the game on their mobile devices, and future Cricket management systems could be improved by providing more advanced mobile app integration features, such as push notifications for live score updates and mobile-friendly data visualization tools.</a:t>
            </a:r>
            <a:endParaRPr lang="en-IN" sz="1900" dirty="0">
              <a:effectLst/>
              <a:latin typeface="Segoe UI" panose="020B0502040204020203" pitchFamily="34" charset="0"/>
              <a:ea typeface="Times New Roman" panose="02020603050405020304" pitchFamily="18" charset="0"/>
              <a:cs typeface="Segoe UI" panose="020B0502040204020203" pitchFamily="34" charset="0"/>
            </a:endParaRPr>
          </a:p>
          <a:p>
            <a:pPr algn="just">
              <a:spcBef>
                <a:spcPts val="1500"/>
              </a:spcBef>
            </a:pPr>
            <a:r>
              <a:rPr lang="en-IN" sz="1900" dirty="0">
                <a:solidFill>
                  <a:srgbClr val="374151"/>
                </a:solidFill>
                <a:effectLst/>
                <a:latin typeface="Segoe UI" panose="020B0502040204020203" pitchFamily="34" charset="0"/>
                <a:ea typeface="Times New Roman" panose="02020603050405020304" pitchFamily="18" charset="0"/>
                <a:cs typeface="Segoe UI" panose="020B0502040204020203" pitchFamily="34" charset="0"/>
              </a:rPr>
              <a:t>Overall, there is significant potential for future work and improvement in Cricket management systems, and these systems will play an increasingly important role in the future of the sport.</a:t>
            </a:r>
            <a:endParaRPr lang="en-IN" sz="1900" dirty="0">
              <a:effectLst/>
              <a:latin typeface="Segoe UI" panose="020B0502040204020203" pitchFamily="34" charset="0"/>
              <a:ea typeface="Times New Roman" panose="02020603050405020304" pitchFamily="18" charset="0"/>
              <a:cs typeface="Segoe UI" panose="020B0502040204020203" pitchFamily="34" charset="0"/>
            </a:endParaRPr>
          </a:p>
          <a:p>
            <a:pPr marL="421640" algn="just">
              <a:lnSpc>
                <a:spcPct val="112000"/>
              </a:lnSpc>
              <a:spcAft>
                <a:spcPts val="955"/>
              </a:spcAft>
            </a:pPr>
            <a:r>
              <a:rPr lang="en-IN" sz="1900" kern="100" dirty="0">
                <a:effectLst/>
                <a:latin typeface="Segoe UI" panose="020B0502040204020203" pitchFamily="34" charset="0"/>
                <a:ea typeface="Calibri" panose="020F0502020204030204" pitchFamily="34" charset="0"/>
                <a:cs typeface="Segoe UI" panose="020B0502040204020203" pitchFamily="34" charset="0"/>
              </a:rPr>
              <a:t> </a:t>
            </a:r>
          </a:p>
          <a:p>
            <a:endParaRPr lang="en-IN" dirty="0"/>
          </a:p>
        </p:txBody>
      </p:sp>
      <p:sp>
        <p:nvSpPr>
          <p:cNvPr id="4" name="Date Placeholder 3">
            <a:extLst>
              <a:ext uri="{FF2B5EF4-FFF2-40B4-BE49-F238E27FC236}">
                <a16:creationId xmlns:a16="http://schemas.microsoft.com/office/drawing/2014/main" id="{C2C2473C-A783-D0FF-EDF9-337F4E2A9E13}"/>
              </a:ext>
            </a:extLst>
          </p:cNvPr>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a:extLst>
              <a:ext uri="{FF2B5EF4-FFF2-40B4-BE49-F238E27FC236}">
                <a16:creationId xmlns:a16="http://schemas.microsoft.com/office/drawing/2014/main" id="{DDA61B20-5C6A-8CE2-22B0-304336E31CD6}"/>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54FFE878-40BC-6DAF-0173-D199D8B266AC}"/>
              </a:ext>
            </a:extLst>
          </p:cNvPr>
          <p:cNvSpPr>
            <a:spLocks noGrp="1"/>
          </p:cNvSpPr>
          <p:nvPr>
            <p:ph type="sldNum" sz="quarter" idx="12"/>
          </p:nvPr>
        </p:nvSpPr>
        <p:spPr/>
        <p:txBody>
          <a:bodyPr/>
          <a:lstStyle/>
          <a:p>
            <a:fld id="{3F4804D8-0F11-4816-8E84-7ED0EBE53121}" type="slidenum">
              <a:rPr lang="en-IN" smtClean="0"/>
              <a:t>33</a:t>
            </a:fld>
            <a:endParaRPr lang="en-IN"/>
          </a:p>
        </p:txBody>
      </p:sp>
    </p:spTree>
    <p:extLst>
      <p:ext uri="{BB962C8B-B14F-4D97-AF65-F5344CB8AC3E}">
        <p14:creationId xmlns:p14="http://schemas.microsoft.com/office/powerpoint/2010/main" val="2165362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FCFFB-6B37-468E-4E55-5DACE56B7436}"/>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REFERENCES</a:t>
            </a:r>
            <a:endParaRPr lang="en-IN"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B8E894A7-0474-2307-32CF-B7DD3C1D5D97}"/>
              </a:ext>
            </a:extLst>
          </p:cNvPr>
          <p:cNvSpPr>
            <a:spLocks noGrp="1"/>
          </p:cNvSpPr>
          <p:nvPr>
            <p:ph idx="1"/>
          </p:nvPr>
        </p:nvSpPr>
        <p:spPr/>
        <p:txBody>
          <a:bodyPr>
            <a:normAutofit/>
          </a:bodyPr>
          <a:lstStyle/>
          <a:p>
            <a:r>
              <a:rPr lang="en-IN" sz="2800" b="0" i="0" dirty="0">
                <a:solidFill>
                  <a:srgbClr val="374151"/>
                </a:solidFill>
                <a:effectLst/>
                <a:latin typeface="Segoe UI" panose="020B0502040204020203" pitchFamily="34" charset="0"/>
                <a:cs typeface="Segoe UI" panose="020B0502040204020203" pitchFamily="34" charset="0"/>
              </a:rPr>
              <a:t>Razzaq, S., Sadiq, A., &amp; Akbar, F. (2021). Development of a GUI based Cricket Management System using Python. In 2021 2nd International Conference on Computing, Mathematics and Engineering Technologies (</a:t>
            </a:r>
            <a:r>
              <a:rPr lang="en-IN" sz="2800" b="0" i="0" dirty="0" err="1">
                <a:solidFill>
                  <a:srgbClr val="374151"/>
                </a:solidFill>
                <a:effectLst/>
                <a:latin typeface="Segoe UI" panose="020B0502040204020203" pitchFamily="34" charset="0"/>
                <a:cs typeface="Segoe UI" panose="020B0502040204020203" pitchFamily="34" charset="0"/>
              </a:rPr>
              <a:t>iCoMET</a:t>
            </a:r>
            <a:r>
              <a:rPr lang="en-IN" sz="2800" b="0" i="0" dirty="0">
                <a:solidFill>
                  <a:srgbClr val="374151"/>
                </a:solidFill>
                <a:effectLst/>
                <a:latin typeface="Segoe UI" panose="020B0502040204020203" pitchFamily="34" charset="0"/>
                <a:cs typeface="Segoe UI" panose="020B0502040204020203" pitchFamily="34" charset="0"/>
              </a:rPr>
              <a:t>) (pp. 35-40). IEEE.</a:t>
            </a:r>
            <a:endParaRPr lang="en-IN" sz="2800" dirty="0">
              <a:latin typeface="Segoe UI" panose="020B0502040204020203" pitchFamily="34" charset="0"/>
              <a:cs typeface="Segoe UI" panose="020B0502040204020203" pitchFamily="34" charset="0"/>
            </a:endParaRPr>
          </a:p>
        </p:txBody>
      </p:sp>
      <p:sp>
        <p:nvSpPr>
          <p:cNvPr id="4" name="Date Placeholder 3">
            <a:extLst>
              <a:ext uri="{FF2B5EF4-FFF2-40B4-BE49-F238E27FC236}">
                <a16:creationId xmlns:a16="http://schemas.microsoft.com/office/drawing/2014/main" id="{FB93F936-76B9-992F-A81D-10F3FC4DF207}"/>
              </a:ext>
            </a:extLst>
          </p:cNvPr>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a:extLst>
              <a:ext uri="{FF2B5EF4-FFF2-40B4-BE49-F238E27FC236}">
                <a16:creationId xmlns:a16="http://schemas.microsoft.com/office/drawing/2014/main" id="{338FCD16-C40E-9D85-06C7-395ACD526AC4}"/>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8D16536E-3912-FEA8-954B-4578144DB772}"/>
              </a:ext>
            </a:extLst>
          </p:cNvPr>
          <p:cNvSpPr>
            <a:spLocks noGrp="1"/>
          </p:cNvSpPr>
          <p:nvPr>
            <p:ph type="sldNum" sz="quarter" idx="12"/>
          </p:nvPr>
        </p:nvSpPr>
        <p:spPr/>
        <p:txBody>
          <a:bodyPr/>
          <a:lstStyle/>
          <a:p>
            <a:fld id="{3F4804D8-0F11-4816-8E84-7ED0EBE53121}" type="slidenum">
              <a:rPr lang="en-IN" smtClean="0"/>
              <a:t>34</a:t>
            </a:fld>
            <a:endParaRPr lang="en-IN"/>
          </a:p>
        </p:txBody>
      </p:sp>
    </p:spTree>
    <p:extLst>
      <p:ext uri="{BB962C8B-B14F-4D97-AF65-F5344CB8AC3E}">
        <p14:creationId xmlns:p14="http://schemas.microsoft.com/office/powerpoint/2010/main" val="1964736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05D89-6508-B27B-0F24-A30977D21017}"/>
              </a:ext>
            </a:extLst>
          </p:cNvPr>
          <p:cNvSpPr>
            <a:spLocks noGrp="1"/>
          </p:cNvSpPr>
          <p:nvPr>
            <p:ph type="title"/>
          </p:nvPr>
        </p:nvSpPr>
        <p:spPr/>
        <p:txBody>
          <a:bodyPr/>
          <a:lstStyle/>
          <a:p>
            <a:r>
              <a:rPr lang="en-US" dirty="0"/>
              <a:t>PROJECT ACHIEVEMENTS</a:t>
            </a:r>
            <a:endParaRPr lang="en-IN" dirty="0"/>
          </a:p>
        </p:txBody>
      </p:sp>
      <p:sp>
        <p:nvSpPr>
          <p:cNvPr id="3" name="Content Placeholder 2">
            <a:extLst>
              <a:ext uri="{FF2B5EF4-FFF2-40B4-BE49-F238E27FC236}">
                <a16:creationId xmlns:a16="http://schemas.microsoft.com/office/drawing/2014/main" id="{460A8CA6-8A41-BA81-BBFB-E24ECF485146}"/>
              </a:ext>
            </a:extLst>
          </p:cNvPr>
          <p:cNvSpPr>
            <a:spLocks noGrp="1"/>
          </p:cNvSpPr>
          <p:nvPr>
            <p:ph idx="1"/>
          </p:nvPr>
        </p:nvSpPr>
        <p:spPr/>
        <p:txBody>
          <a:bodyPr>
            <a:normAutofit fontScale="85000" lnSpcReduction="10000"/>
          </a:bodyPr>
          <a:lstStyle/>
          <a:p>
            <a:pPr algn="l">
              <a:buFont typeface="+mj-lt"/>
              <a:buAutoNum type="arabicPeriod"/>
            </a:pPr>
            <a:r>
              <a:rPr lang="en-US" b="0" i="0" dirty="0">
                <a:solidFill>
                  <a:srgbClr val="374151"/>
                </a:solidFill>
                <a:effectLst/>
                <a:latin typeface="Segoe UI" panose="020B0502040204020203" pitchFamily="34" charset="0"/>
                <a:cs typeface="Segoe UI" panose="020B0502040204020203" pitchFamily="34" charset="0"/>
              </a:rPr>
              <a:t>Improved Player and Team Performance: One of the main goals of a cricket management system is to improve the performance of individual players and the team as a whole. The system can help analyze player and team performance over time, identify areas of strength and weakness, and provide recommendations for addressing them.</a:t>
            </a:r>
          </a:p>
          <a:p>
            <a:pPr algn="l">
              <a:buFont typeface="+mj-lt"/>
              <a:buAutoNum type="arabicPeriod"/>
            </a:pPr>
            <a:r>
              <a:rPr lang="en-US" b="0" i="0" dirty="0">
                <a:solidFill>
                  <a:srgbClr val="374151"/>
                </a:solidFill>
                <a:effectLst/>
                <a:latin typeface="Segoe UI" panose="020B0502040204020203" pitchFamily="34" charset="0"/>
                <a:cs typeface="Segoe UI" panose="020B0502040204020203" pitchFamily="34" charset="0"/>
              </a:rPr>
              <a:t>Better Decision Making: By providing coaches and managers with detailed performance data, a cricket management system can help them make better decisions about game strategy, player selection, and training techniques.</a:t>
            </a:r>
          </a:p>
          <a:p>
            <a:pPr algn="l">
              <a:buFont typeface="+mj-lt"/>
              <a:buAutoNum type="arabicPeriod"/>
            </a:pPr>
            <a:r>
              <a:rPr lang="en-US" b="0" i="0" dirty="0">
                <a:solidFill>
                  <a:srgbClr val="374151"/>
                </a:solidFill>
                <a:effectLst/>
                <a:latin typeface="Segoe UI" panose="020B0502040204020203" pitchFamily="34" charset="0"/>
                <a:cs typeface="Segoe UI" panose="020B0502040204020203" pitchFamily="34" charset="0"/>
              </a:rPr>
              <a:t>Increased Efficiency: A well-designed cricket management system can help automate many time-consuming tasks, such as data entry and analysis, freeing up coaches and managers to focus on other aspects of their job.</a:t>
            </a:r>
          </a:p>
          <a:p>
            <a:pPr algn="l">
              <a:buFont typeface="+mj-lt"/>
              <a:buAutoNum type="arabicPeriod"/>
            </a:pPr>
            <a:r>
              <a:rPr lang="en-US" b="0" i="0" dirty="0">
                <a:solidFill>
                  <a:srgbClr val="374151"/>
                </a:solidFill>
                <a:effectLst/>
                <a:latin typeface="Segoe UI" panose="020B0502040204020203" pitchFamily="34" charset="0"/>
                <a:cs typeface="Segoe UI" panose="020B0502040204020203" pitchFamily="34" charset="0"/>
              </a:rPr>
              <a:t>Enhanced Communication: A cricket management system can facilitate better communication between coaches, players, and management. Coaches can use the system to provide feedback to players, and managers can use it to share performance data with team owners and other stakeholders.</a:t>
            </a:r>
          </a:p>
          <a:p>
            <a:pPr algn="l">
              <a:buFont typeface="+mj-lt"/>
              <a:buAutoNum type="arabicPeriod"/>
            </a:pPr>
            <a:r>
              <a:rPr lang="en-US" b="0" i="0" dirty="0">
                <a:solidFill>
                  <a:srgbClr val="374151"/>
                </a:solidFill>
                <a:effectLst/>
                <a:latin typeface="Segoe UI" panose="020B0502040204020203" pitchFamily="34" charset="0"/>
                <a:cs typeface="Segoe UI" panose="020B0502040204020203" pitchFamily="34" charset="0"/>
              </a:rPr>
              <a:t>Competitive Advantage: By providing insights into player and team performance that are not available to competitors, a cricket management system can provide a competitive advantage for the team.</a:t>
            </a:r>
          </a:p>
          <a:p>
            <a:endParaRPr lang="en-IN" dirty="0"/>
          </a:p>
        </p:txBody>
      </p:sp>
      <p:sp>
        <p:nvSpPr>
          <p:cNvPr id="4" name="Date Placeholder 3">
            <a:extLst>
              <a:ext uri="{FF2B5EF4-FFF2-40B4-BE49-F238E27FC236}">
                <a16:creationId xmlns:a16="http://schemas.microsoft.com/office/drawing/2014/main" id="{C05877CC-FAA9-F3EC-4342-EB0082017619}"/>
              </a:ext>
            </a:extLst>
          </p:cNvPr>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a:extLst>
              <a:ext uri="{FF2B5EF4-FFF2-40B4-BE49-F238E27FC236}">
                <a16:creationId xmlns:a16="http://schemas.microsoft.com/office/drawing/2014/main" id="{0D07743D-7646-3B8F-5EF1-BC4A8180BB28}"/>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0AB24B63-C8B1-2BFA-B449-6D469B325D27}"/>
              </a:ext>
            </a:extLst>
          </p:cNvPr>
          <p:cNvSpPr>
            <a:spLocks noGrp="1"/>
          </p:cNvSpPr>
          <p:nvPr>
            <p:ph type="sldNum" sz="quarter" idx="12"/>
          </p:nvPr>
        </p:nvSpPr>
        <p:spPr/>
        <p:txBody>
          <a:bodyPr/>
          <a:lstStyle/>
          <a:p>
            <a:fld id="{3F4804D8-0F11-4816-8E84-7ED0EBE53121}" type="slidenum">
              <a:rPr lang="en-IN" smtClean="0"/>
              <a:t>35</a:t>
            </a:fld>
            <a:endParaRPr lang="en-IN"/>
          </a:p>
        </p:txBody>
      </p:sp>
    </p:spTree>
    <p:extLst>
      <p:ext uri="{BB962C8B-B14F-4D97-AF65-F5344CB8AC3E}">
        <p14:creationId xmlns:p14="http://schemas.microsoft.com/office/powerpoint/2010/main" val="1593095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989F7-2322-F00E-913C-6E44251ED4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1C1592-5B44-1DEB-A613-56567D2A0EC8}"/>
              </a:ext>
            </a:extLst>
          </p:cNvPr>
          <p:cNvSpPr>
            <a:spLocks noGrp="1"/>
          </p:cNvSpPr>
          <p:nvPr>
            <p:ph idx="1"/>
          </p:nvPr>
        </p:nvSpPr>
        <p:spPr/>
        <p:txBody>
          <a:bodyPr>
            <a:normAutofit/>
          </a:bodyPr>
          <a:lstStyle/>
          <a:p>
            <a:pPr marL="1071400" lvl="6" indent="0">
              <a:buNone/>
            </a:pPr>
            <a:endParaRPr lang="en-IN" sz="5400" dirty="0">
              <a:latin typeface="Segoe UI" panose="020B0502040204020203" pitchFamily="34" charset="0"/>
              <a:cs typeface="Segoe UI" panose="020B0502040204020203" pitchFamily="34" charset="0"/>
            </a:endParaRPr>
          </a:p>
          <a:p>
            <a:pPr marL="1471400" lvl="8" indent="0">
              <a:buNone/>
            </a:pPr>
            <a:r>
              <a:rPr lang="en-IN" sz="5400" dirty="0">
                <a:latin typeface="Segoe UI" panose="020B0502040204020203" pitchFamily="34" charset="0"/>
                <a:cs typeface="Segoe UI" panose="020B0502040204020203" pitchFamily="34" charset="0"/>
              </a:rPr>
              <a:t>        THANK YOU</a:t>
            </a:r>
          </a:p>
        </p:txBody>
      </p:sp>
      <p:sp>
        <p:nvSpPr>
          <p:cNvPr id="4" name="Date Placeholder 3">
            <a:extLst>
              <a:ext uri="{FF2B5EF4-FFF2-40B4-BE49-F238E27FC236}">
                <a16:creationId xmlns:a16="http://schemas.microsoft.com/office/drawing/2014/main" id="{0D1336D0-2FB9-7C89-9C3C-E8180F397D57}"/>
              </a:ext>
            </a:extLst>
          </p:cNvPr>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a:extLst>
              <a:ext uri="{FF2B5EF4-FFF2-40B4-BE49-F238E27FC236}">
                <a16:creationId xmlns:a16="http://schemas.microsoft.com/office/drawing/2014/main" id="{A75B14D1-B602-340C-4BFE-F3F4683FE3E1}"/>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C6D757E8-00F1-B2A4-42EC-A13013803942}"/>
              </a:ext>
            </a:extLst>
          </p:cNvPr>
          <p:cNvSpPr>
            <a:spLocks noGrp="1"/>
          </p:cNvSpPr>
          <p:nvPr>
            <p:ph type="sldNum" sz="quarter" idx="12"/>
          </p:nvPr>
        </p:nvSpPr>
        <p:spPr/>
        <p:txBody>
          <a:bodyPr/>
          <a:lstStyle/>
          <a:p>
            <a:fld id="{3F4804D8-0F11-4816-8E84-7ED0EBE53121}" type="slidenum">
              <a:rPr lang="en-IN" smtClean="0"/>
              <a:t>36</a:t>
            </a:fld>
            <a:endParaRPr lang="en-IN"/>
          </a:p>
        </p:txBody>
      </p:sp>
    </p:spTree>
    <p:extLst>
      <p:ext uri="{BB962C8B-B14F-4D97-AF65-F5344CB8AC3E}">
        <p14:creationId xmlns:p14="http://schemas.microsoft.com/office/powerpoint/2010/main" val="3979719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9F2C1-E50C-0F81-44C5-183801366BA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D86A91C-738D-2F2D-5345-043CB53FB08A}"/>
              </a:ext>
            </a:extLst>
          </p:cNvPr>
          <p:cNvSpPr>
            <a:spLocks noGrp="1"/>
          </p:cNvSpPr>
          <p:nvPr>
            <p:ph sz="half" idx="1"/>
          </p:nvPr>
        </p:nvSpPr>
        <p:spPr>
          <a:xfrm>
            <a:off x="1097278" y="1845734"/>
            <a:ext cx="10512519" cy="4267390"/>
          </a:xfrm>
        </p:spPr>
        <p:txBody>
          <a:bodyPr>
            <a:normAutofit/>
          </a:bodyPr>
          <a:lstStyle/>
          <a:p>
            <a:pPr algn="just">
              <a:lnSpc>
                <a:spcPct val="99000"/>
              </a:lnSpc>
              <a:spcAft>
                <a:spcPts val="5"/>
              </a:spcAft>
            </a:pPr>
            <a:r>
              <a:rPr lang="en-IN" kern="100" dirty="0">
                <a:solidFill>
                  <a:srgbClr val="202124"/>
                </a:solidFill>
                <a:effectLst/>
                <a:latin typeface="Segoe UI" panose="020B0502040204020203" pitchFamily="34" charset="0"/>
                <a:ea typeface="Calibri" panose="020F0502020204030204" pitchFamily="34" charset="0"/>
                <a:cs typeface="Segoe UI" panose="020B0502040204020203" pitchFamily="34" charset="0"/>
              </a:rPr>
              <a:t>A Cricket management is a project that manages and stores players information electronically according to player's needs. The system helps both players and admin to keep a constant track of all the players available in the team. It allows the admin   to track team records. </a:t>
            </a:r>
            <a:endParaRPr lang="en-IN" kern="100" dirty="0">
              <a:effectLst/>
              <a:latin typeface="Segoe UI" panose="020B0502040204020203" pitchFamily="34" charset="0"/>
              <a:ea typeface="Calibri" panose="020F0502020204030204" pitchFamily="34" charset="0"/>
              <a:cs typeface="Segoe UI" panose="020B0502040204020203" pitchFamily="34" charset="0"/>
            </a:endParaRPr>
          </a:p>
          <a:p>
            <a:pPr algn="just">
              <a:lnSpc>
                <a:spcPct val="99000"/>
              </a:lnSpc>
              <a:spcAft>
                <a:spcPts val="5"/>
              </a:spcAft>
            </a:pPr>
            <a:r>
              <a:rPr lang="en-IN" kern="100" dirty="0">
                <a:effectLst/>
                <a:latin typeface="Segoe UI" panose="020B0502040204020203" pitchFamily="34" charset="0"/>
                <a:ea typeface="Calibri" panose="020F0502020204030204" pitchFamily="34" charset="0"/>
                <a:cs typeface="Segoe UI" panose="020B0502040204020203" pitchFamily="34" charset="0"/>
              </a:rPr>
              <a:t> </a:t>
            </a:r>
          </a:p>
          <a:p>
            <a:pPr algn="just">
              <a:lnSpc>
                <a:spcPct val="107000"/>
              </a:lnSpc>
              <a:spcAft>
                <a:spcPts val="800"/>
              </a:spcAft>
            </a:pPr>
            <a:r>
              <a:rPr lang="en-IN" kern="100" dirty="0">
                <a:solidFill>
                  <a:srgbClr val="000000"/>
                </a:solidFill>
                <a:effectLst/>
                <a:latin typeface="Segoe UI" panose="020B0502040204020203" pitchFamily="34" charset="0"/>
                <a:ea typeface="Calibri" panose="020F0502020204030204" pitchFamily="34" charset="0"/>
                <a:cs typeface="Segoe UI" panose="020B0502040204020203" pitchFamily="34" charset="0"/>
              </a:rPr>
              <a:t>The project titled “</a:t>
            </a:r>
            <a:r>
              <a:rPr lang="en-IN" kern="100" dirty="0">
                <a:effectLst/>
                <a:latin typeface="Segoe UI" panose="020B0502040204020203" pitchFamily="34" charset="0"/>
                <a:ea typeface="Calibri" panose="020F0502020204030204" pitchFamily="34" charset="0"/>
                <a:cs typeface="Segoe UI" panose="020B0502040204020203" pitchFamily="34" charset="0"/>
              </a:rPr>
              <a:t>CRICKET WORLD CUP DATABASE MANAGEMENT SYSTEM</a:t>
            </a:r>
            <a:r>
              <a:rPr lang="en-IN" kern="100" dirty="0">
                <a:solidFill>
                  <a:srgbClr val="000000"/>
                </a:solidFill>
                <a:effectLst/>
                <a:latin typeface="Segoe UI" panose="020B0502040204020203" pitchFamily="34" charset="0"/>
                <a:ea typeface="Calibri" panose="020F0502020204030204" pitchFamily="34" charset="0"/>
                <a:cs typeface="Segoe UI" panose="020B0502040204020203" pitchFamily="34" charset="0"/>
              </a:rPr>
              <a:t>” is a comprehensive system which provide all the information about World cup. This project deals with the scheduling matches,, updating their results ,disqualifying a player or a team and adding ,updating ,deleting of data related to </a:t>
            </a:r>
            <a:r>
              <a:rPr lang="en-IN" kern="100" dirty="0" err="1">
                <a:solidFill>
                  <a:srgbClr val="000000"/>
                </a:solidFill>
                <a:effectLst/>
                <a:latin typeface="Segoe UI" panose="020B0502040204020203" pitchFamily="34" charset="0"/>
                <a:ea typeface="Calibri" panose="020F0502020204030204" pitchFamily="34" charset="0"/>
                <a:cs typeface="Segoe UI" panose="020B0502040204020203" pitchFamily="34" charset="0"/>
              </a:rPr>
              <a:t>worldcup</a:t>
            </a:r>
            <a:r>
              <a:rPr lang="en-IN" kern="100" dirty="0">
                <a:solidFill>
                  <a:srgbClr val="000000"/>
                </a:solidFill>
                <a:effectLst/>
                <a:latin typeface="Segoe UI" panose="020B0502040204020203" pitchFamily="34" charset="0"/>
                <a:ea typeface="Calibri" panose="020F0502020204030204" pitchFamily="34" charset="0"/>
                <a:cs typeface="Segoe UI" panose="020B0502040204020203" pitchFamily="34" charset="0"/>
              </a:rPr>
              <a:t> by an authorized person.</a:t>
            </a:r>
            <a:endParaRPr lang="en-IN" kern="100" dirty="0">
              <a:effectLst/>
              <a:latin typeface="Segoe UI" panose="020B0502040204020203" pitchFamily="34" charset="0"/>
              <a:ea typeface="Calibri" panose="020F0502020204030204" pitchFamily="34" charset="0"/>
              <a:cs typeface="Segoe UI" panose="020B0502040204020203" pitchFamily="34" charset="0"/>
            </a:endParaRPr>
          </a:p>
          <a:p>
            <a:pPr algn="just">
              <a:lnSpc>
                <a:spcPct val="107000"/>
              </a:lnSpc>
              <a:spcAft>
                <a:spcPts val="800"/>
              </a:spcAft>
            </a:pPr>
            <a:r>
              <a:rPr lang="en-IN" sz="1800" b="1" kern="100" dirty="0">
                <a:effectLst/>
                <a:latin typeface="Segoe UI" panose="020B0502040204020203" pitchFamily="34" charset="0"/>
                <a:ea typeface="Calibri" panose="020F0502020204030204" pitchFamily="34" charset="0"/>
                <a:cs typeface="Mangal" panose="02040503050203030202" pitchFamily="18" charset="0"/>
              </a:rPr>
              <a:t>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4" name="Content Placeholder 3">
            <a:extLst>
              <a:ext uri="{FF2B5EF4-FFF2-40B4-BE49-F238E27FC236}">
                <a16:creationId xmlns:a16="http://schemas.microsoft.com/office/drawing/2014/main" id="{7E80F7AF-593C-742B-29E6-D54C836BD949}"/>
              </a:ext>
            </a:extLst>
          </p:cNvPr>
          <p:cNvSpPr>
            <a:spLocks noGrp="1"/>
          </p:cNvSpPr>
          <p:nvPr>
            <p:ph sz="half" idx="2"/>
          </p:nvPr>
        </p:nvSpPr>
        <p:spPr>
          <a:xfrm flipH="1">
            <a:off x="11155679" y="5291191"/>
            <a:ext cx="56803" cy="577904"/>
          </a:xfrm>
        </p:spPr>
        <p:txBody>
          <a:bodyPr>
            <a:normAutofit/>
          </a:bodyPr>
          <a:lstStyle/>
          <a:p>
            <a:pPr marL="0" indent="0">
              <a:buNone/>
            </a:pPr>
            <a:endParaRPr lang="en-IN" dirty="0"/>
          </a:p>
        </p:txBody>
      </p:sp>
      <p:sp>
        <p:nvSpPr>
          <p:cNvPr id="5" name="Date Placeholder 4">
            <a:extLst>
              <a:ext uri="{FF2B5EF4-FFF2-40B4-BE49-F238E27FC236}">
                <a16:creationId xmlns:a16="http://schemas.microsoft.com/office/drawing/2014/main" id="{A4DDBF03-B259-EE10-B9AD-30846A14C136}"/>
              </a:ext>
            </a:extLst>
          </p:cNvPr>
          <p:cNvSpPr>
            <a:spLocks noGrp="1"/>
          </p:cNvSpPr>
          <p:nvPr>
            <p:ph type="dt" sz="half" idx="10"/>
          </p:nvPr>
        </p:nvSpPr>
        <p:spPr/>
        <p:txBody>
          <a:bodyPr/>
          <a:lstStyle/>
          <a:p>
            <a:fld id="{78BBF34D-4E6D-4CC3-A665-A5DF082EBA6B}" type="datetime1">
              <a:rPr lang="en-IN" smtClean="0"/>
              <a:t>03-05-2023</a:t>
            </a:fld>
            <a:endParaRPr lang="en-IN"/>
          </a:p>
        </p:txBody>
      </p:sp>
      <p:sp>
        <p:nvSpPr>
          <p:cNvPr id="6" name="Footer Placeholder 5">
            <a:extLst>
              <a:ext uri="{FF2B5EF4-FFF2-40B4-BE49-F238E27FC236}">
                <a16:creationId xmlns:a16="http://schemas.microsoft.com/office/drawing/2014/main" id="{52F34DBF-F48F-D6AA-D558-5A62369C1634}"/>
              </a:ext>
            </a:extLst>
          </p:cNvPr>
          <p:cNvSpPr>
            <a:spLocks noGrp="1"/>
          </p:cNvSpPr>
          <p:nvPr>
            <p:ph type="ftr" sz="quarter" idx="11"/>
          </p:nvPr>
        </p:nvSpPr>
        <p:spPr/>
        <p:txBody>
          <a:bodyPr/>
          <a:lstStyle/>
          <a:p>
            <a:r>
              <a:rPr lang="en-IN"/>
              <a:t>Department of Information Technology</a:t>
            </a:r>
          </a:p>
        </p:txBody>
      </p:sp>
      <p:sp>
        <p:nvSpPr>
          <p:cNvPr id="7" name="Slide Number Placeholder 6">
            <a:extLst>
              <a:ext uri="{FF2B5EF4-FFF2-40B4-BE49-F238E27FC236}">
                <a16:creationId xmlns:a16="http://schemas.microsoft.com/office/drawing/2014/main" id="{D88A86B8-B6BD-5511-4F84-C9A1F0D805FD}"/>
              </a:ext>
            </a:extLst>
          </p:cNvPr>
          <p:cNvSpPr>
            <a:spLocks noGrp="1"/>
          </p:cNvSpPr>
          <p:nvPr>
            <p:ph type="sldNum" sz="quarter" idx="12"/>
          </p:nvPr>
        </p:nvSpPr>
        <p:spPr/>
        <p:txBody>
          <a:bodyPr/>
          <a:lstStyle/>
          <a:p>
            <a:fld id="{3F4804D8-0F11-4816-8E84-7ED0EBE53121}" type="slidenum">
              <a:rPr lang="en-IN" smtClean="0"/>
              <a:t>4</a:t>
            </a:fld>
            <a:endParaRPr lang="en-IN"/>
          </a:p>
        </p:txBody>
      </p:sp>
    </p:spTree>
    <p:extLst>
      <p:ext uri="{BB962C8B-B14F-4D97-AF65-F5344CB8AC3E}">
        <p14:creationId xmlns:p14="http://schemas.microsoft.com/office/powerpoint/2010/main" val="214852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9E7F-6287-CFA0-5278-D7843564AC59}"/>
              </a:ext>
            </a:extLst>
          </p:cNvPr>
          <p:cNvSpPr>
            <a:spLocks noGrp="1"/>
          </p:cNvSpPr>
          <p:nvPr>
            <p:ph type="title"/>
          </p:nvPr>
        </p:nvSpPr>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id="{06C8249E-148C-816A-4176-3CBC6ADA8F29}"/>
              </a:ext>
            </a:extLst>
          </p:cNvPr>
          <p:cNvSpPr>
            <a:spLocks noGrp="1"/>
          </p:cNvSpPr>
          <p:nvPr>
            <p:ph idx="1"/>
          </p:nvPr>
        </p:nvSpPr>
        <p:spPr/>
        <p:txBody>
          <a:bodyPr>
            <a:normAutofit fontScale="92500" lnSpcReduction="10000"/>
          </a:bodyPr>
          <a:lstStyle/>
          <a:p>
            <a:pPr marL="1270"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algn="just">
              <a:lnSpc>
                <a:spcPct val="107000"/>
              </a:lnSpc>
              <a:spcAft>
                <a:spcPts val="800"/>
              </a:spcAft>
            </a:pPr>
            <a:r>
              <a:rPr lang="en-IN" sz="2400" kern="100" dirty="0">
                <a:solidFill>
                  <a:srgbClr val="222222"/>
                </a:solidFill>
                <a:effectLst/>
                <a:latin typeface="Segoe UI" panose="020B0502040204020203" pitchFamily="34" charset="0"/>
                <a:ea typeface="Calibri" panose="020F0502020204030204" pitchFamily="34" charset="0"/>
                <a:cs typeface="Segoe UI" panose="020B0502040204020203" pitchFamily="34" charset="0"/>
              </a:rPr>
              <a:t>In India there are many people including our project team who are very interested in Cricket than anything else. Cricket World Cup is the tournament for which Cricket fans are very much excited. Therefore we decided to create a GUI where anyone can get any information they</a:t>
            </a:r>
            <a:endParaRPr lang="en-IN" sz="2400" kern="100" dirty="0">
              <a:effectLst/>
              <a:latin typeface="Segoe UI" panose="020B0502040204020203" pitchFamily="34" charset="0"/>
              <a:ea typeface="Calibri" panose="020F0502020204030204" pitchFamily="34" charset="0"/>
              <a:cs typeface="Segoe UI" panose="020B0502040204020203" pitchFamily="34" charset="0"/>
            </a:endParaRPr>
          </a:p>
          <a:p>
            <a:pPr algn="just">
              <a:lnSpc>
                <a:spcPct val="107000"/>
              </a:lnSpc>
              <a:spcAft>
                <a:spcPts val="800"/>
              </a:spcAft>
            </a:pPr>
            <a:r>
              <a:rPr lang="en-IN" sz="2400" kern="100" dirty="0">
                <a:solidFill>
                  <a:srgbClr val="222222"/>
                </a:solidFill>
                <a:effectLst/>
                <a:latin typeface="Segoe UI" panose="020B0502040204020203" pitchFamily="34" charset="0"/>
                <a:ea typeface="Calibri" panose="020F0502020204030204" pitchFamily="34" charset="0"/>
                <a:cs typeface="Segoe UI" panose="020B0502040204020203" pitchFamily="34" charset="0"/>
              </a:rPr>
              <a:t>want about world cup. To make the life of the one who maintains data we also decided to implement features like scheduling matches etc. It </a:t>
            </a:r>
            <a:r>
              <a:rPr lang="en-IN" sz="2400" kern="100" dirty="0">
                <a:solidFill>
                  <a:srgbClr val="000000"/>
                </a:solidFill>
                <a:effectLst/>
                <a:latin typeface="Segoe UI" panose="020B0502040204020203" pitchFamily="34" charset="0"/>
                <a:ea typeface="Calibri" panose="020F0502020204030204" pitchFamily="34" charset="0"/>
                <a:cs typeface="Segoe UI" panose="020B0502040204020203" pitchFamily="34" charset="0"/>
              </a:rPr>
              <a:t>would be really helping </a:t>
            </a:r>
            <a:r>
              <a:rPr lang="en-IN" sz="2400" kern="100" dirty="0">
                <a:solidFill>
                  <a:srgbClr val="222222"/>
                </a:solidFill>
                <a:effectLst/>
                <a:latin typeface="Segoe UI" panose="020B0502040204020203" pitchFamily="34" charset="0"/>
                <a:ea typeface="Calibri" panose="020F0502020204030204" pitchFamily="34" charset="0"/>
                <a:cs typeface="Segoe UI" panose="020B0502040204020203" pitchFamily="34" charset="0"/>
              </a:rPr>
              <a:t>both Cricket fans and also the team which maintains the data. </a:t>
            </a:r>
            <a:endParaRPr lang="en-IN" sz="2400" kern="100" dirty="0">
              <a:effectLst/>
              <a:latin typeface="Segoe UI" panose="020B0502040204020203" pitchFamily="34" charset="0"/>
              <a:ea typeface="Calibri" panose="020F0502020204030204" pitchFamily="34" charset="0"/>
              <a:cs typeface="Segoe UI" panose="020B0502040204020203" pitchFamily="34" charset="0"/>
            </a:endParaRPr>
          </a:p>
          <a:p>
            <a:pPr marL="1270" indent="-6350" algn="just">
              <a:lnSpc>
                <a:spcPct val="107000"/>
              </a:lnSpc>
              <a:spcAft>
                <a:spcPts val="525"/>
              </a:spcAft>
            </a:pPr>
            <a:r>
              <a:rPr lang="en-GB" sz="2400" b="1" u="none" strike="noStrike" dirty="0">
                <a:solidFill>
                  <a:srgbClr val="221F1F"/>
                </a:solidFill>
                <a:effectLst/>
                <a:uFill>
                  <a:solidFill>
                    <a:srgbClr val="000000"/>
                  </a:solidFill>
                </a:uFill>
                <a:latin typeface="Segoe UI" panose="020B0502040204020203" pitchFamily="34" charset="0"/>
                <a:ea typeface="Times New Roman" panose="02020603050405020304" pitchFamily="18" charset="0"/>
              </a:rPr>
              <a:t> </a:t>
            </a:r>
            <a:endParaRPr lang="en-IN" sz="24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algn="just"/>
            <a:endParaRPr lang="en-IN" dirty="0"/>
          </a:p>
        </p:txBody>
      </p:sp>
      <p:sp>
        <p:nvSpPr>
          <p:cNvPr id="4" name="Date Placeholder 3">
            <a:extLst>
              <a:ext uri="{FF2B5EF4-FFF2-40B4-BE49-F238E27FC236}">
                <a16:creationId xmlns:a16="http://schemas.microsoft.com/office/drawing/2014/main" id="{92F5D063-99A7-7953-5586-4F173448166F}"/>
              </a:ext>
            </a:extLst>
          </p:cNvPr>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a:extLst>
              <a:ext uri="{FF2B5EF4-FFF2-40B4-BE49-F238E27FC236}">
                <a16:creationId xmlns:a16="http://schemas.microsoft.com/office/drawing/2014/main" id="{CF6C87CD-ED5D-72C5-BCA7-2401A4D26C8E}"/>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5C547278-1A5B-DF10-9118-573550086D56}"/>
              </a:ext>
            </a:extLst>
          </p:cNvPr>
          <p:cNvSpPr>
            <a:spLocks noGrp="1"/>
          </p:cNvSpPr>
          <p:nvPr>
            <p:ph type="sldNum" sz="quarter" idx="12"/>
          </p:nvPr>
        </p:nvSpPr>
        <p:spPr/>
        <p:txBody>
          <a:bodyPr/>
          <a:lstStyle/>
          <a:p>
            <a:fld id="{3F4804D8-0F11-4816-8E84-7ED0EBE53121}" type="slidenum">
              <a:rPr lang="en-IN" smtClean="0"/>
              <a:t>5</a:t>
            </a:fld>
            <a:endParaRPr lang="en-IN"/>
          </a:p>
        </p:txBody>
      </p:sp>
    </p:spTree>
    <p:extLst>
      <p:ext uri="{BB962C8B-B14F-4D97-AF65-F5344CB8AC3E}">
        <p14:creationId xmlns:p14="http://schemas.microsoft.com/office/powerpoint/2010/main" val="2211090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65B6-B71F-BA94-6145-C3ECB437E909}"/>
              </a:ext>
            </a:extLst>
          </p:cNvPr>
          <p:cNvSpPr>
            <a:spLocks noGrp="1"/>
          </p:cNvSpPr>
          <p:nvPr>
            <p:ph type="title"/>
          </p:nvPr>
        </p:nvSpPr>
        <p:spPr/>
        <p:txBody>
          <a:bodyPr/>
          <a:lstStyle/>
          <a:p>
            <a:r>
              <a:rPr lang="en-US" dirty="0"/>
              <a:t>OBJECTIVES AND PROBLEM STATEMENT</a:t>
            </a:r>
            <a:endParaRPr lang="en-IN" dirty="0"/>
          </a:p>
        </p:txBody>
      </p:sp>
      <p:sp>
        <p:nvSpPr>
          <p:cNvPr id="3" name="Content Placeholder 2">
            <a:extLst>
              <a:ext uri="{FF2B5EF4-FFF2-40B4-BE49-F238E27FC236}">
                <a16:creationId xmlns:a16="http://schemas.microsoft.com/office/drawing/2014/main" id="{52714866-761F-4BE7-1791-E0FE309EB8FF}"/>
              </a:ext>
            </a:extLst>
          </p:cNvPr>
          <p:cNvSpPr>
            <a:spLocks noGrp="1"/>
          </p:cNvSpPr>
          <p:nvPr>
            <p:ph idx="1"/>
          </p:nvPr>
        </p:nvSpPr>
        <p:spPr/>
        <p:txBody>
          <a:bodyPr>
            <a:normAutofit fontScale="92500" lnSpcReduction="20000"/>
          </a:bodyPr>
          <a:lstStyle/>
          <a:p>
            <a:pPr algn="just">
              <a:lnSpc>
                <a:spcPct val="107000"/>
              </a:lnSpc>
              <a:spcAft>
                <a:spcPts val="800"/>
              </a:spcAft>
            </a:pPr>
            <a:r>
              <a:rPr lang="en-IN" sz="1800" b="1" kern="100" dirty="0">
                <a:effectLst/>
                <a:latin typeface="Segoe UI" panose="020B0502040204020203" pitchFamily="34" charset="0"/>
                <a:ea typeface="Calibri" panose="020F0502020204030204" pitchFamily="34" charset="0"/>
                <a:cs typeface="Mangal" panose="02040503050203030202" pitchFamily="18" charset="0"/>
              </a:rPr>
              <a:t> </a:t>
            </a:r>
            <a:r>
              <a:rPr lang="en-IN" kern="100" dirty="0">
                <a:effectLst/>
                <a:latin typeface="Segoe UI" panose="020B0502040204020203" pitchFamily="34" charset="0"/>
                <a:ea typeface="Calibri" panose="020F0502020204030204" pitchFamily="34" charset="0"/>
                <a:cs typeface="Segoe UI" panose="020B0502040204020203" pitchFamily="34" charset="0"/>
              </a:rPr>
              <a:t>This project aims to design and implement the database to maintain the data related to Cricket World Cup.</a:t>
            </a:r>
          </a:p>
          <a:p>
            <a:pPr algn="just">
              <a:lnSpc>
                <a:spcPct val="107000"/>
              </a:lnSpc>
              <a:spcAft>
                <a:spcPts val="800"/>
              </a:spcAft>
            </a:pPr>
            <a:r>
              <a:rPr lang="en-IN" sz="2200" kern="100" dirty="0">
                <a:solidFill>
                  <a:srgbClr val="000000"/>
                </a:solidFill>
                <a:effectLst/>
                <a:latin typeface="Segoe UI" panose="020B0502040204020203" pitchFamily="34" charset="0"/>
                <a:ea typeface="Calibri" panose="020F0502020204030204" pitchFamily="34" charset="0"/>
                <a:cs typeface="Segoe UI" panose="020B0502040204020203" pitchFamily="34" charset="0"/>
              </a:rPr>
              <a:t>The objectives of our project of Cricket World Cup database management system are:</a:t>
            </a:r>
            <a:endParaRPr lang="en-IN" sz="2200" kern="100" dirty="0">
              <a:effectLst/>
              <a:latin typeface="Segoe UI" panose="020B0502040204020203" pitchFamily="34" charset="0"/>
              <a:ea typeface="Calibri" panose="020F0502020204030204" pitchFamily="34" charset="0"/>
              <a:cs typeface="Segoe UI" panose="020B0502040204020203" pitchFamily="34" charset="0"/>
            </a:endParaRPr>
          </a:p>
          <a:p>
            <a:pPr lvl="0" algn="just">
              <a:lnSpc>
                <a:spcPct val="106000"/>
              </a:lnSpc>
              <a:buFont typeface="Wingdings" panose="05000000000000000000" pitchFamily="2" charset="2"/>
              <a:buChar char="Ø"/>
            </a:pPr>
            <a:r>
              <a:rPr lang="en-IN" sz="2200" kern="100" dirty="0">
                <a:effectLst/>
                <a:latin typeface="Segoe UI" panose="020B0502040204020203" pitchFamily="34" charset="0"/>
                <a:ea typeface="Calibri" panose="020F0502020204030204" pitchFamily="34" charset="0"/>
                <a:cs typeface="Segoe UI" panose="020B0502040204020203" pitchFamily="34" charset="0"/>
              </a:rPr>
              <a:t>Systematic storage of all the data and try to avoid the redundancy</a:t>
            </a:r>
          </a:p>
          <a:p>
            <a:pPr lvl="0" algn="just">
              <a:lnSpc>
                <a:spcPct val="106000"/>
              </a:lnSpc>
              <a:buFont typeface="Wingdings" panose="05000000000000000000" pitchFamily="2" charset="2"/>
              <a:buChar char="Ø"/>
            </a:pPr>
            <a:r>
              <a:rPr lang="en-IN" sz="2200" kern="100" dirty="0">
                <a:effectLst/>
                <a:latin typeface="Segoe UI" panose="020B0502040204020203" pitchFamily="34" charset="0"/>
                <a:ea typeface="Calibri" panose="020F0502020204030204" pitchFamily="34" charset="0"/>
                <a:cs typeface="Segoe UI" panose="020B0502040204020203" pitchFamily="34" charset="0"/>
              </a:rPr>
              <a:t>Using the basic concepts of database management system</a:t>
            </a:r>
          </a:p>
          <a:p>
            <a:pPr lvl="0" algn="just">
              <a:lnSpc>
                <a:spcPct val="106000"/>
              </a:lnSpc>
              <a:buFont typeface="Wingdings" panose="05000000000000000000" pitchFamily="2" charset="2"/>
              <a:buChar char="Ø"/>
            </a:pPr>
            <a:r>
              <a:rPr lang="en-IN" sz="2200" kern="100" dirty="0">
                <a:effectLst/>
                <a:latin typeface="Segoe UI" panose="020B0502040204020203" pitchFamily="34" charset="0"/>
                <a:ea typeface="Calibri" panose="020F0502020204030204" pitchFamily="34" charset="0"/>
                <a:cs typeface="Segoe UI" panose="020B0502040204020203" pitchFamily="34" charset="0"/>
              </a:rPr>
              <a:t>To thoroughly study the concepts and applications of database systems while implementing</a:t>
            </a:r>
          </a:p>
          <a:p>
            <a:pPr lvl="0" algn="just">
              <a:lnSpc>
                <a:spcPct val="106000"/>
              </a:lnSpc>
              <a:buFont typeface="Wingdings" panose="05000000000000000000" pitchFamily="2" charset="2"/>
              <a:buChar char="Ø"/>
            </a:pPr>
            <a:r>
              <a:rPr lang="en-IN" sz="2200" kern="100" dirty="0">
                <a:effectLst/>
                <a:latin typeface="Segoe UI" panose="020B0502040204020203" pitchFamily="34" charset="0"/>
                <a:ea typeface="Calibri" panose="020F0502020204030204" pitchFamily="34" charset="0"/>
                <a:cs typeface="Segoe UI" panose="020B0502040204020203" pitchFamily="34" charset="0"/>
              </a:rPr>
              <a:t>Properly making use of the database design concepts to implement the system</a:t>
            </a:r>
          </a:p>
          <a:p>
            <a:pPr lvl="0" algn="just">
              <a:lnSpc>
                <a:spcPct val="106000"/>
              </a:lnSpc>
              <a:spcAft>
                <a:spcPts val="800"/>
              </a:spcAft>
              <a:buFont typeface="Wingdings" panose="05000000000000000000" pitchFamily="2" charset="2"/>
              <a:buChar char="Ø"/>
            </a:pPr>
            <a:r>
              <a:rPr lang="en-IN" sz="2200" kern="100" dirty="0">
                <a:effectLst/>
                <a:latin typeface="Segoe UI" panose="020B0502040204020203" pitchFamily="34" charset="0"/>
                <a:ea typeface="Calibri" panose="020F0502020204030204" pitchFamily="34" charset="0"/>
                <a:cs typeface="Segoe UI" panose="020B0502040204020203" pitchFamily="34" charset="0"/>
              </a:rPr>
              <a:t>Using </a:t>
            </a:r>
            <a:r>
              <a:rPr lang="en-IN" sz="2200" i="1" kern="100" dirty="0">
                <a:effectLst/>
                <a:latin typeface="Segoe UI" panose="020B0502040204020203" pitchFamily="34" charset="0"/>
                <a:ea typeface="Calibri" panose="020F0502020204030204" pitchFamily="34" charset="0"/>
                <a:cs typeface="Segoe UI" panose="020B0502040204020203" pitchFamily="34" charset="0"/>
              </a:rPr>
              <a:t>structured query language </a:t>
            </a:r>
            <a:r>
              <a:rPr lang="en-IN" sz="2200" kern="100" dirty="0">
                <a:effectLst/>
                <a:latin typeface="Segoe UI" panose="020B0502040204020203" pitchFamily="34" charset="0"/>
                <a:ea typeface="Calibri" panose="020F0502020204030204" pitchFamily="34" charset="0"/>
                <a:cs typeface="Segoe UI" panose="020B0502040204020203" pitchFamily="34" charset="0"/>
              </a:rPr>
              <a:t>for implementation</a:t>
            </a:r>
          </a:p>
          <a:p>
            <a:endParaRPr lang="en-IN" dirty="0"/>
          </a:p>
        </p:txBody>
      </p:sp>
      <p:sp>
        <p:nvSpPr>
          <p:cNvPr id="4" name="Date Placeholder 3">
            <a:extLst>
              <a:ext uri="{FF2B5EF4-FFF2-40B4-BE49-F238E27FC236}">
                <a16:creationId xmlns:a16="http://schemas.microsoft.com/office/drawing/2014/main" id="{C5BFEBC5-6019-73A1-E3FC-7DECD29AA60E}"/>
              </a:ext>
            </a:extLst>
          </p:cNvPr>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a:extLst>
              <a:ext uri="{FF2B5EF4-FFF2-40B4-BE49-F238E27FC236}">
                <a16:creationId xmlns:a16="http://schemas.microsoft.com/office/drawing/2014/main" id="{B2BC9E10-79F4-E8E8-964E-825188808741}"/>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D2750932-2483-54C5-F535-3B64F3FE300B}"/>
              </a:ext>
            </a:extLst>
          </p:cNvPr>
          <p:cNvSpPr>
            <a:spLocks noGrp="1"/>
          </p:cNvSpPr>
          <p:nvPr>
            <p:ph type="sldNum" sz="quarter" idx="12"/>
          </p:nvPr>
        </p:nvSpPr>
        <p:spPr/>
        <p:txBody>
          <a:bodyPr/>
          <a:lstStyle/>
          <a:p>
            <a:fld id="{3F4804D8-0F11-4816-8E84-7ED0EBE53121}" type="slidenum">
              <a:rPr lang="en-IN" smtClean="0"/>
              <a:t>6</a:t>
            </a:fld>
            <a:endParaRPr lang="en-IN"/>
          </a:p>
        </p:txBody>
      </p:sp>
    </p:spTree>
    <p:extLst>
      <p:ext uri="{BB962C8B-B14F-4D97-AF65-F5344CB8AC3E}">
        <p14:creationId xmlns:p14="http://schemas.microsoft.com/office/powerpoint/2010/main" val="2869429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4ECD-3304-939D-5205-24E733412A60}"/>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A4637666-FDB2-1704-7717-215081F31DB6}"/>
              </a:ext>
            </a:extLst>
          </p:cNvPr>
          <p:cNvSpPr>
            <a:spLocks noGrp="1"/>
          </p:cNvSpPr>
          <p:nvPr>
            <p:ph idx="1"/>
          </p:nvPr>
        </p:nvSpPr>
        <p:spPr/>
        <p:txBody>
          <a:bodyPr>
            <a:normAutofit fontScale="70000" lnSpcReduction="20000"/>
          </a:bodyPr>
          <a:lstStyle/>
          <a:p>
            <a:pPr algn="just">
              <a:lnSpc>
                <a:spcPct val="107000"/>
              </a:lnSpc>
              <a:spcAft>
                <a:spcPts val="800"/>
              </a:spcAft>
            </a:pPr>
            <a:r>
              <a:rPr lang="en-IN" sz="3200" kern="100" dirty="0">
                <a:effectLst/>
                <a:latin typeface="Segoe UI" panose="020B0502040204020203" pitchFamily="34" charset="0"/>
                <a:ea typeface="Calibri" panose="020F0502020204030204" pitchFamily="34" charset="0"/>
                <a:cs typeface="Segoe UI" panose="020B0502040204020203" pitchFamily="34" charset="0"/>
              </a:rPr>
              <a:t>A Cricket Management System is a tool which a library using the old way to manage it in any institution can use and increase their work efficiency. The old method of searching for a team and providing the same to the player through manual work is a real hassle and hinders fast report generation. This software provides a central database maintained for every important record such as player history, match history and the happenings in the team and is organized systematically. This system is helpful for any institution or organization such as engineering, legal, medical, schools, colleges, corporate houses, research centres and many more. There are many papers published and researches done in this area and we have learned the idea for a library system. Some of the paper works and their ideas are as follows:</a:t>
            </a:r>
          </a:p>
          <a:p>
            <a:pPr algn="just">
              <a:lnSpc>
                <a:spcPct val="107000"/>
              </a:lnSpc>
              <a:spcAft>
                <a:spcPts val="800"/>
              </a:spcAft>
            </a:pPr>
            <a:r>
              <a:rPr lang="en-IN" sz="3200" kern="100" dirty="0">
                <a:effectLst/>
                <a:latin typeface="Segoe UI" panose="020B0502040204020203" pitchFamily="34" charset="0"/>
                <a:ea typeface="Calibri" panose="020F0502020204030204" pitchFamily="34" charset="0"/>
                <a:cs typeface="Mangal" panose="02040503050203030202" pitchFamily="18" charset="0"/>
              </a:rPr>
              <a:t> </a:t>
            </a:r>
            <a:endParaRPr lang="en-IN" sz="32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4" name="Date Placeholder 3">
            <a:extLst>
              <a:ext uri="{FF2B5EF4-FFF2-40B4-BE49-F238E27FC236}">
                <a16:creationId xmlns:a16="http://schemas.microsoft.com/office/drawing/2014/main" id="{30FDA4C8-20F0-C990-AD0D-ED47EF023367}"/>
              </a:ext>
            </a:extLst>
          </p:cNvPr>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a:extLst>
              <a:ext uri="{FF2B5EF4-FFF2-40B4-BE49-F238E27FC236}">
                <a16:creationId xmlns:a16="http://schemas.microsoft.com/office/drawing/2014/main" id="{5530D5AD-EBC7-E86A-5D83-47090C0E3DE8}"/>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D23A3DB2-6757-F0B7-5FF8-3E7F75938DEA}"/>
              </a:ext>
            </a:extLst>
          </p:cNvPr>
          <p:cNvSpPr>
            <a:spLocks noGrp="1"/>
          </p:cNvSpPr>
          <p:nvPr>
            <p:ph type="sldNum" sz="quarter" idx="12"/>
          </p:nvPr>
        </p:nvSpPr>
        <p:spPr/>
        <p:txBody>
          <a:bodyPr/>
          <a:lstStyle/>
          <a:p>
            <a:fld id="{3F4804D8-0F11-4816-8E84-7ED0EBE53121}" type="slidenum">
              <a:rPr lang="en-IN" smtClean="0"/>
              <a:t>7</a:t>
            </a:fld>
            <a:endParaRPr lang="en-IN"/>
          </a:p>
        </p:txBody>
      </p:sp>
    </p:spTree>
    <p:extLst>
      <p:ext uri="{BB962C8B-B14F-4D97-AF65-F5344CB8AC3E}">
        <p14:creationId xmlns:p14="http://schemas.microsoft.com/office/powerpoint/2010/main" val="1033728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B9727-BBD8-5479-BEA0-89E12B8461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BC0A4F-D7BC-D1C7-B24E-55D1D52D6818}"/>
              </a:ext>
            </a:extLst>
          </p:cNvPr>
          <p:cNvSpPr>
            <a:spLocks noGrp="1"/>
          </p:cNvSpPr>
          <p:nvPr>
            <p:ph idx="1"/>
          </p:nvPr>
        </p:nvSpPr>
        <p:spPr>
          <a:xfrm>
            <a:off x="1097281" y="1845734"/>
            <a:ext cx="10512518" cy="4195470"/>
          </a:xfrm>
        </p:spPr>
        <p:txBody>
          <a:bodyPr>
            <a:noAutofit/>
          </a:bodyPr>
          <a:lstStyle/>
          <a:p>
            <a:pPr algn="just">
              <a:lnSpc>
                <a:spcPct val="107000"/>
              </a:lnSpc>
              <a:spcAft>
                <a:spcPts val="800"/>
              </a:spcAft>
            </a:pPr>
            <a:r>
              <a:rPr lang="en-IN" sz="1600" kern="100" dirty="0">
                <a:solidFill>
                  <a:srgbClr val="000000"/>
                </a:solidFill>
                <a:effectLst/>
                <a:latin typeface="Segoe UI" panose="020B0502040204020203" pitchFamily="34" charset="0"/>
                <a:ea typeface="Calibri" panose="020F0502020204030204" pitchFamily="34" charset="0"/>
                <a:cs typeface="Segoe UI" panose="020B0502040204020203" pitchFamily="34" charset="0"/>
              </a:rPr>
              <a:t>Any team who want to participate in the tournament should register their team’s name, members name, phone number, email   to the server, and then the user can login with the username and password in the login form and can view the tournament details.  The website details are monitored   by administrator and the match allotment is allotted by admin. </a:t>
            </a:r>
            <a:r>
              <a:rPr lang="en-IN" sz="1600" kern="100" dirty="0">
                <a:effectLst/>
                <a:latin typeface="Segoe UI" panose="020B0502040204020203" pitchFamily="34" charset="0"/>
                <a:ea typeface="Calibri" panose="020F0502020204030204" pitchFamily="34" charset="0"/>
                <a:cs typeface="Segoe UI" panose="020B0502040204020203" pitchFamily="34" charset="0"/>
              </a:rPr>
              <a:t>Admin will able to track records of players, teams. Admin will also track records match and coach details.</a:t>
            </a:r>
          </a:p>
          <a:p>
            <a:pPr algn="just">
              <a:lnSpc>
                <a:spcPct val="107000"/>
              </a:lnSpc>
              <a:spcAft>
                <a:spcPts val="800"/>
              </a:spcAft>
            </a:pPr>
            <a:r>
              <a:rPr lang="en-IN" sz="1600" kern="100" dirty="0">
                <a:effectLst/>
                <a:latin typeface="Segoe UI" panose="020B0502040204020203" pitchFamily="34" charset="0"/>
                <a:ea typeface="Calibri" panose="020F0502020204030204" pitchFamily="34" charset="0"/>
                <a:cs typeface="Segoe UI" panose="020B0502040204020203" pitchFamily="34" charset="0"/>
              </a:rPr>
              <a:t>Online Cricket Management System, is a software developed in python focusing on the basic operations of a teams including adding player details, adding team details, adding coach details, adding match details updating any data of players performed for a team. </a:t>
            </a:r>
          </a:p>
          <a:p>
            <a:pPr algn="just">
              <a:lnSpc>
                <a:spcPct val="107000"/>
              </a:lnSpc>
              <a:spcAft>
                <a:spcPts val="800"/>
              </a:spcAft>
            </a:pPr>
            <a:r>
              <a:rPr lang="en-IN" sz="1600" kern="100" dirty="0">
                <a:effectLst/>
                <a:latin typeface="Segoe UI" panose="020B0502040204020203" pitchFamily="34" charset="0"/>
                <a:ea typeface="Calibri" panose="020F0502020204030204" pitchFamily="34" charset="0"/>
                <a:cs typeface="Segoe UI" panose="020B0502040204020203" pitchFamily="34" charset="0"/>
              </a:rPr>
              <a:t>Enhanced Cricket Management System has been designed to overcome the problem of existing system to provide the feasible solution to the user. It has some features which makes it different from normal Cricket management system like it consists of three modules: </a:t>
            </a:r>
          </a:p>
          <a:p>
            <a:pPr algn="just">
              <a:lnSpc>
                <a:spcPct val="107000"/>
              </a:lnSpc>
              <a:spcAft>
                <a:spcPts val="800"/>
              </a:spcAft>
            </a:pPr>
            <a:r>
              <a:rPr lang="en-IN" sz="1600" kern="100" dirty="0">
                <a:effectLst/>
                <a:latin typeface="Segoe UI" panose="020B0502040204020203" pitchFamily="34" charset="0"/>
                <a:ea typeface="Calibri" panose="020F0502020204030204" pitchFamily="34" charset="0"/>
                <a:cs typeface="Segoe UI" panose="020B0502040204020203" pitchFamily="34" charset="0"/>
              </a:rPr>
              <a:t>Admin module, Player module.</a:t>
            </a:r>
          </a:p>
          <a:p>
            <a:pPr algn="just">
              <a:lnSpc>
                <a:spcPct val="107000"/>
              </a:lnSpc>
              <a:spcAft>
                <a:spcPts val="200"/>
              </a:spcAft>
            </a:pPr>
            <a:r>
              <a:rPr lang="en-IN" sz="1600" kern="100" dirty="0">
                <a:effectLst/>
                <a:latin typeface="Segoe UI" panose="020B0502040204020203" pitchFamily="34" charset="0"/>
                <a:ea typeface="Calibri" panose="020F0502020204030204" pitchFamily="34" charset="0"/>
                <a:cs typeface="Segoe UI" panose="020B0502040204020203" pitchFamily="34" charset="0"/>
              </a:rPr>
              <a:t>It is developed to manage the daily activities of a team in an efficient way.</a:t>
            </a:r>
          </a:p>
          <a:p>
            <a:endParaRPr lang="en-IN" sz="1600" dirty="0"/>
          </a:p>
        </p:txBody>
      </p:sp>
      <p:sp>
        <p:nvSpPr>
          <p:cNvPr id="4" name="Date Placeholder 3">
            <a:extLst>
              <a:ext uri="{FF2B5EF4-FFF2-40B4-BE49-F238E27FC236}">
                <a16:creationId xmlns:a16="http://schemas.microsoft.com/office/drawing/2014/main" id="{859D6A8F-78A3-2106-5DD1-3CAE60827F0D}"/>
              </a:ext>
            </a:extLst>
          </p:cNvPr>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a:extLst>
              <a:ext uri="{FF2B5EF4-FFF2-40B4-BE49-F238E27FC236}">
                <a16:creationId xmlns:a16="http://schemas.microsoft.com/office/drawing/2014/main" id="{89B8B6A2-5C77-8D74-A63D-04007E0BCC94}"/>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DA365C6A-622D-4B0B-9CDA-C29647E8E4C2}"/>
              </a:ext>
            </a:extLst>
          </p:cNvPr>
          <p:cNvSpPr>
            <a:spLocks noGrp="1"/>
          </p:cNvSpPr>
          <p:nvPr>
            <p:ph type="sldNum" sz="quarter" idx="12"/>
          </p:nvPr>
        </p:nvSpPr>
        <p:spPr/>
        <p:txBody>
          <a:bodyPr/>
          <a:lstStyle/>
          <a:p>
            <a:fld id="{3F4804D8-0F11-4816-8E84-7ED0EBE53121}" type="slidenum">
              <a:rPr lang="en-IN" smtClean="0"/>
              <a:t>8</a:t>
            </a:fld>
            <a:endParaRPr lang="en-IN"/>
          </a:p>
        </p:txBody>
      </p:sp>
    </p:spTree>
    <p:extLst>
      <p:ext uri="{BB962C8B-B14F-4D97-AF65-F5344CB8AC3E}">
        <p14:creationId xmlns:p14="http://schemas.microsoft.com/office/powerpoint/2010/main" val="2739298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53DF-C14B-8E46-D82A-D2905F22D30B}"/>
              </a:ext>
            </a:extLst>
          </p:cNvPr>
          <p:cNvSpPr>
            <a:spLocks noGrp="1"/>
          </p:cNvSpPr>
          <p:nvPr>
            <p:ph type="title"/>
          </p:nvPr>
        </p:nvSpPr>
        <p:spPr/>
        <p:txBody>
          <a:bodyPr/>
          <a:lstStyle/>
          <a:p>
            <a:r>
              <a:rPr lang="en-US" dirty="0"/>
              <a:t>TECHNOLOGY STACK (HARDWARE/SOFTWARE)</a:t>
            </a:r>
            <a:endParaRPr lang="en-IN" dirty="0"/>
          </a:p>
        </p:txBody>
      </p:sp>
      <p:sp>
        <p:nvSpPr>
          <p:cNvPr id="3" name="Content Placeholder 2">
            <a:extLst>
              <a:ext uri="{FF2B5EF4-FFF2-40B4-BE49-F238E27FC236}">
                <a16:creationId xmlns:a16="http://schemas.microsoft.com/office/drawing/2014/main" id="{E40907BC-4D42-1EE3-D896-EF4E7DBFDA45}"/>
              </a:ext>
            </a:extLst>
          </p:cNvPr>
          <p:cNvSpPr>
            <a:spLocks noGrp="1"/>
          </p:cNvSpPr>
          <p:nvPr>
            <p:ph idx="1"/>
          </p:nvPr>
        </p:nvSpPr>
        <p:spPr>
          <a:xfrm>
            <a:off x="1006867" y="1845734"/>
            <a:ext cx="10582382" cy="4185196"/>
          </a:xfrm>
        </p:spPr>
        <p:txBody>
          <a:bodyPr>
            <a:normAutofit/>
          </a:bodyPr>
          <a:lstStyle/>
          <a:p>
            <a:pPr algn="just">
              <a:lnSpc>
                <a:spcPct val="107000"/>
              </a:lnSpc>
              <a:spcAft>
                <a:spcPts val="410"/>
              </a:spcAft>
            </a:pPr>
            <a:r>
              <a:rPr lang="en-IN" sz="1800" kern="100" dirty="0">
                <a:effectLst/>
                <a:latin typeface="Segoe UI" panose="020B0502040204020203" pitchFamily="34" charset="0"/>
                <a:ea typeface="Calibri" panose="020F0502020204030204" pitchFamily="34" charset="0"/>
                <a:cs typeface="Mangal" panose="02040503050203030202" pitchFamily="18" charset="0"/>
              </a:rPr>
              <a:t> </a:t>
            </a:r>
            <a:r>
              <a:rPr lang="en-IN" sz="2400" b="1" u="sng" kern="100" dirty="0">
                <a:effectLst/>
                <a:latin typeface="Segoe UI" panose="020B0502040204020203" pitchFamily="34" charset="0"/>
                <a:ea typeface="Calibri" panose="020F0502020204030204" pitchFamily="34" charset="0"/>
                <a:cs typeface="Mangal" panose="02040503050203030202" pitchFamily="18" charset="0"/>
              </a:rPr>
              <a:t>HARDWARE REQUIREMENTS :</a:t>
            </a:r>
            <a:endParaRPr lang="en-IN" sz="2400" b="1" u="sng" kern="100" dirty="0">
              <a:effectLst/>
              <a:latin typeface="Calibri" panose="020F0502020204030204" pitchFamily="34" charset="0"/>
              <a:ea typeface="Calibri" panose="020F0502020204030204" pitchFamily="34" charset="0"/>
              <a:cs typeface="Mangal" panose="02040503050203030202" pitchFamily="18" charset="0"/>
            </a:endParaRPr>
          </a:p>
          <a:p>
            <a:pPr lvl="1" algn="just" fontAlgn="base">
              <a:lnSpc>
                <a:spcPct val="112000"/>
              </a:lnSpc>
              <a:spcAft>
                <a:spcPts val="625"/>
              </a:spcAft>
              <a:buClr>
                <a:srgbClr val="000000"/>
              </a:buClr>
              <a:buSzPts val="1150"/>
              <a:buFont typeface="Wingdings" panose="05000000000000000000" pitchFamily="2" charset="2"/>
              <a:buChar char="Ø"/>
            </a:pPr>
            <a:r>
              <a:rPr lang="en-IN" sz="2200" u="none" strike="noStrike" kern="100" dirty="0">
                <a:effectLst/>
                <a:uFill>
                  <a:solidFill>
                    <a:srgbClr val="000000"/>
                  </a:solidFill>
                </a:uFill>
                <a:latin typeface="Segoe UI" panose="020B0502040204020203" pitchFamily="34" charset="0"/>
                <a:ea typeface="Arial" panose="020B0604020202020204" pitchFamily="34" charset="0"/>
                <a:cs typeface="Segoe UI" panose="020B0502040204020203" pitchFamily="34" charset="0"/>
              </a:rPr>
              <a:t> Intel core i5 2nd generation is used as a processor because it is fast than other processors an provide reliable and stable and we can run our pc for long-time. By using this processor, we can keep on developing our project without any worries. </a:t>
            </a:r>
          </a:p>
          <a:p>
            <a:pPr lvl="0" algn="just" fontAlgn="base">
              <a:lnSpc>
                <a:spcPct val="112000"/>
              </a:lnSpc>
              <a:spcAft>
                <a:spcPts val="25"/>
              </a:spcAft>
              <a:buClr>
                <a:srgbClr val="000000"/>
              </a:buClr>
              <a:buSzPts val="1150"/>
              <a:buFont typeface="Wingdings" panose="05000000000000000000" pitchFamily="2" charset="2"/>
              <a:buChar char="Ø"/>
            </a:pPr>
            <a:r>
              <a:rPr lang="en-IN" sz="2400" u="none" strike="noStrike" kern="100" dirty="0">
                <a:effectLst/>
                <a:uFill>
                  <a:solidFill>
                    <a:srgbClr val="000000"/>
                  </a:solidFill>
                </a:uFill>
                <a:latin typeface="Segoe UI" panose="020B0502040204020203" pitchFamily="34" charset="0"/>
                <a:ea typeface="Arial" panose="020B0604020202020204" pitchFamily="34" charset="0"/>
                <a:cs typeface="Segoe UI" panose="020B0502040204020203" pitchFamily="34" charset="0"/>
              </a:rPr>
              <a:t> Ram 1 GB is used as it will provide fast reading and writing capabilities and          will in turn support in processing </a:t>
            </a:r>
          </a:p>
          <a:p>
            <a:pPr marL="0" indent="0" algn="just">
              <a:lnSpc>
                <a:spcPct val="107000"/>
              </a:lnSpc>
              <a:spcAft>
                <a:spcPts val="800"/>
              </a:spcAft>
              <a:buNone/>
            </a:pPr>
            <a:r>
              <a:rPr lang="en-IN" sz="2400" kern="100" dirty="0">
                <a:effectLst/>
                <a:latin typeface="Segoe UI" panose="020B0502040204020203" pitchFamily="34" charset="0"/>
                <a:ea typeface="Calibri" panose="020F0502020204030204" pitchFamily="34" charset="0"/>
                <a:cs typeface="Segoe UI" panose="020B0502040204020203" pitchFamily="34" charset="0"/>
              </a:rPr>
              <a:t>	 </a:t>
            </a:r>
          </a:p>
          <a:p>
            <a:pPr marL="1270" algn="just">
              <a:lnSpc>
                <a:spcPct val="107000"/>
              </a:lnSpc>
              <a:spcAft>
                <a:spcPts val="800"/>
              </a:spcAft>
            </a:pPr>
            <a:r>
              <a:rPr lang="en-IN" sz="1800" kern="100" dirty="0">
                <a:effectLst/>
                <a:latin typeface="Segoe UI" panose="020B0502040204020203" pitchFamily="34" charset="0"/>
                <a:ea typeface="Calibri" panose="020F0502020204030204" pitchFamily="34" charset="0"/>
                <a:cs typeface="Mangal" panose="02040503050203030202" pitchFamily="18" charset="0"/>
              </a:rPr>
              <a:t> </a:t>
            </a:r>
            <a:endParaRPr lang="en-IN" dirty="0"/>
          </a:p>
        </p:txBody>
      </p:sp>
      <p:sp>
        <p:nvSpPr>
          <p:cNvPr id="4" name="Date Placeholder 3">
            <a:extLst>
              <a:ext uri="{FF2B5EF4-FFF2-40B4-BE49-F238E27FC236}">
                <a16:creationId xmlns:a16="http://schemas.microsoft.com/office/drawing/2014/main" id="{ABBE0AE4-054D-12BB-3DC3-FC96C3140263}"/>
              </a:ext>
            </a:extLst>
          </p:cNvPr>
          <p:cNvSpPr>
            <a:spLocks noGrp="1"/>
          </p:cNvSpPr>
          <p:nvPr>
            <p:ph type="dt" sz="half" idx="10"/>
          </p:nvPr>
        </p:nvSpPr>
        <p:spPr/>
        <p:txBody>
          <a:bodyPr/>
          <a:lstStyle/>
          <a:p>
            <a:fld id="{8B5AB32B-B821-49EA-B0DE-6EBD0AEE73B0}" type="datetime1">
              <a:rPr lang="en-IN" smtClean="0"/>
              <a:t>03-05-2023</a:t>
            </a:fld>
            <a:endParaRPr lang="en-IN"/>
          </a:p>
        </p:txBody>
      </p:sp>
      <p:sp>
        <p:nvSpPr>
          <p:cNvPr id="5" name="Footer Placeholder 4">
            <a:extLst>
              <a:ext uri="{FF2B5EF4-FFF2-40B4-BE49-F238E27FC236}">
                <a16:creationId xmlns:a16="http://schemas.microsoft.com/office/drawing/2014/main" id="{B3DB0BFB-1D90-91E2-FAD7-0168CC6C741D}"/>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CA3862AA-6A84-0B72-9DB2-62E17535463C}"/>
              </a:ext>
            </a:extLst>
          </p:cNvPr>
          <p:cNvSpPr>
            <a:spLocks noGrp="1"/>
          </p:cNvSpPr>
          <p:nvPr>
            <p:ph type="sldNum" sz="quarter" idx="12"/>
          </p:nvPr>
        </p:nvSpPr>
        <p:spPr/>
        <p:txBody>
          <a:bodyPr/>
          <a:lstStyle/>
          <a:p>
            <a:fld id="{3F4804D8-0F11-4816-8E84-7ED0EBE53121}" type="slidenum">
              <a:rPr lang="en-IN" smtClean="0"/>
              <a:t>9</a:t>
            </a:fld>
            <a:endParaRPr lang="en-IN"/>
          </a:p>
        </p:txBody>
      </p:sp>
    </p:spTree>
    <p:extLst>
      <p:ext uri="{BB962C8B-B14F-4D97-AF65-F5344CB8AC3E}">
        <p14:creationId xmlns:p14="http://schemas.microsoft.com/office/powerpoint/2010/main" val="1985799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theme/theme1.xml><?xml version="1.0" encoding="utf-8"?>
<a:theme xmlns:a="http://schemas.openxmlformats.org/drawingml/2006/main" name="1_Retrospect">
  <a:themeElements>
    <a:clrScheme name="Custom 1">
      <a:dk1>
        <a:sysClr val="windowText" lastClr="000000"/>
      </a:dk1>
      <a:lt1>
        <a:sysClr val="window" lastClr="FFFFFF"/>
      </a:lt1>
      <a:dk2>
        <a:srgbClr val="344068"/>
      </a:dk2>
      <a:lt2>
        <a:srgbClr val="D9E0E6"/>
      </a:lt2>
      <a:accent1>
        <a:srgbClr val="2683C6"/>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7649</TotalTime>
  <Words>3346</Words>
  <Application>Microsoft Office PowerPoint</Application>
  <PresentationFormat>Widescreen</PresentationFormat>
  <Paragraphs>247</Paragraphs>
  <Slides>36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Algerian</vt:lpstr>
      <vt:lpstr>Arial</vt:lpstr>
      <vt:lpstr>Calibri</vt:lpstr>
      <vt:lpstr>Calibri Light</vt:lpstr>
      <vt:lpstr>Segoe UI</vt:lpstr>
      <vt:lpstr>Söhne</vt:lpstr>
      <vt:lpstr>Times New Roman</vt:lpstr>
      <vt:lpstr>Wingdings</vt:lpstr>
      <vt:lpstr>1_Retrospect</vt:lpstr>
      <vt:lpstr>(ITA16-Cricket Management System)  </vt:lpstr>
      <vt:lpstr>Outline</vt:lpstr>
      <vt:lpstr>ABSTRACT</vt:lpstr>
      <vt:lpstr>INTRODUCTION</vt:lpstr>
      <vt:lpstr>MOTIVATION</vt:lpstr>
      <vt:lpstr>OBJECTIVES AND PROBLEM STATEMENT</vt:lpstr>
      <vt:lpstr>LITERATURE SURVEY</vt:lpstr>
      <vt:lpstr>PowerPoint Presentation</vt:lpstr>
      <vt:lpstr>TECHNOLOGY STACK (HARDWARE/SOFTWARE)</vt:lpstr>
      <vt:lpstr>PowerPoint Presentation</vt:lpstr>
      <vt:lpstr>PowerPoint Presentation</vt:lpstr>
      <vt:lpstr>PowerPoint Presentation</vt:lpstr>
      <vt:lpstr>PowerPoint Presentation</vt:lpstr>
      <vt:lpstr>IMPLEMENTATION</vt:lpstr>
      <vt:lpstr>               1.USER Open Teams tab If you are a normal user you can get all details about Worldcup in the USER tab. </vt:lpstr>
      <vt:lpstr>You can click on each team icon to get that particular team details. You can click on All teams to get info of all teams.</vt:lpstr>
      <vt:lpstr>Open Player tab In player tab you can enter team Id and get all players by clicking All players, Batsmen and Bowlers of a particular team</vt:lpstr>
      <vt:lpstr>Get Top 10 batsmen of the tournament by clicking top 10 batsmen button.</vt:lpstr>
      <vt:lpstr>1.1 : open Matches tab   Get info of all matches by clicking display all matches.</vt:lpstr>
      <vt:lpstr>Search your favorite team to check the information of matches and its result.</vt:lpstr>
      <vt:lpstr>Get match details of a specific date.</vt:lpstr>
      <vt:lpstr>Open Other Info tab   click Display all captains ,all coaches, umpire mapping to matches, all umpires, all stadiums to get respective information.</vt:lpstr>
      <vt:lpstr>2.ADMIN If you are admin enter your username(savv) and password( savv8) and click Login.  Another window will open where all the admin activities can be done.</vt:lpstr>
      <vt:lpstr>Go to SCHEDULE MATCHES tab To schedule a match enter Team ids of both teams ,the date and time of match ,it’s venue(stadium) and 3 umpires who will umpire the matches Then click schedule. A confirmation message is displayed with match number Click ok.</vt:lpstr>
      <vt:lpstr>To reschedule a match enter Match ID and date and time and click reschedule.</vt:lpstr>
      <vt:lpstr>To update the result of a match enter it’s match ID if it is draw click on update match draw button. Otherwise enter winner team ID . Select whether they won match by wickets or runs select respective button. Enter number of wickets or runs in Won by wickets or runs. Click update. The result will be updated.</vt:lpstr>
      <vt:lpstr>Go to DISQUALIFY tab Enter Player ID and click Go (that player will be disqualified).</vt:lpstr>
      <vt:lpstr>To add to, update or delete data from database. Enter the new values of new record to be added and click insert. A message box will be displayerd and your data will be saved. Like this batsmen, bowlers data can also be added modified or deleted.</vt:lpstr>
      <vt:lpstr>Go to MODIFY DATA2 tab Here captains, stadiums, coaches, umpire data can be added modified or deleted like same way you have done to team data.</vt:lpstr>
      <vt:lpstr>RESULTS AND DISCUSSIONS</vt:lpstr>
      <vt:lpstr>CONCLUSION AND FUTURE SCOPE</vt:lpstr>
      <vt:lpstr>PowerPoint Presentation</vt:lpstr>
      <vt:lpstr>PowerPoint Presentation</vt:lpstr>
      <vt:lpstr>REFERENCES</vt:lpstr>
      <vt:lpstr>PROJECT ACHIEVEMENTS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dc:title>
  <dc:creator>Rasika Ransing</dc:creator>
  <cp:lastModifiedBy>Aryan Sawant</cp:lastModifiedBy>
  <cp:revision>39</cp:revision>
  <dcterms:created xsi:type="dcterms:W3CDTF">2023-04-15T11:51:42Z</dcterms:created>
  <dcterms:modified xsi:type="dcterms:W3CDTF">2023-05-03T10:10:00Z</dcterms:modified>
</cp:coreProperties>
</file>