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xmlns="" userId="f7057f8e18726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9T13:06:02.135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210" y="1053241"/>
            <a:ext cx="10058400" cy="5804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20238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Working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0238"/>
            <a:ext cx="9905999" cy="4370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8300" y="2315182"/>
            <a:ext cx="99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Battery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04313" y="2636223"/>
            <a:ext cx="84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Power Switch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0521" y="5301574"/>
            <a:ext cx="109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Light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4059" y="2530626"/>
            <a:ext cx="109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Voltmeter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4698" y="3282554"/>
            <a:ext cx="155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Galvanometer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3672" y="4688732"/>
            <a:ext cx="142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P.E. Cell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79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137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3399"/>
                </a:solidFill>
              </a:rPr>
              <a:t>Graph</a:t>
            </a:r>
            <a:endParaRPr lang="en-US" sz="6000" dirty="0">
              <a:solidFill>
                <a:srgbClr val="FF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1412" y="1191419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550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C000"/>
                </a:solidFill>
              </a:rPr>
              <a:t>Plank’s Constant Value Calculation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8127" y="2252498"/>
            <a:ext cx="551574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982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731</TotalTime>
  <Words>19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Circuit</vt:lpstr>
      <vt:lpstr>Working</vt:lpstr>
      <vt:lpstr>Graph</vt:lpstr>
      <vt:lpstr>Plank’s Constant Value Calculation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Vamp Assassin</cp:lastModifiedBy>
  <cp:revision>13</cp:revision>
  <dcterms:created xsi:type="dcterms:W3CDTF">2022-04-29T06:43:56Z</dcterms:created>
  <dcterms:modified xsi:type="dcterms:W3CDTF">2023-01-29T16:16:22Z</dcterms:modified>
</cp:coreProperties>
</file>