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3" r:id="rId11"/>
    <p:sldId id="2146847064" r:id="rId12"/>
    <p:sldId id="2146847065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yan0044/Stegonography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5206" y="3780120"/>
            <a:ext cx="8464871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 Aryan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Namdev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Aryan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Namdev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School of Information Technology, RGPV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University Teaching Department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University: Rajiv Gandhi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Proudyogiki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Vishwavidyalaya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053639"/>
            <a:ext cx="1102961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Sensitive information can be secretly transmitted using steganography. (Combines and simplifies the first two points)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Messages are hidden within images by subtly altering pixel colors, making the changes undetectable to the eye. (Combines and simplifies the fourth point)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implementation is designed for ease of use, relying on a single library (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for broad compatibility. (Combines and simplifies the fifth point)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output is a standard PNG image, facilitating easy sharing across different platforms. (Simplifies the sixth point)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method merges steganography with basic encryption to provide a practical and secure way to hide data. (Simplifies the seventh point)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github.com/Aryan0044/Stegonography.git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81193" y="2053639"/>
            <a:ext cx="1098409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Strengthen security by using AES encryption prior to hiding text within images. (Focuses on the benefit and simplifies the language.)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the functionality to hide data in audio and video files, not just images. (More concise and emphasizes the expansion.)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AI to prevent detection by current forensic methods, ensuring the hidden messages remain unseen. (Highlights the purpose of the AI integration.)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the technology available on mobile devices and the web, broadening its reach. (Emphasizes accessibility and reach.)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 extremely high security by layering steganography with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technology for communication. (Focuses on the level of security and the combination of technologies.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2438" y="2173873"/>
            <a:ext cx="1115837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encryption techniques are often noticeable, which can attract unwanted attention.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method is needed to securely embed private messages within picture files</a:t>
            </a:r>
            <a:r>
              <a:rPr kumimoji="0" lang="en-US" altLang="en-US" sz="2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securely without changing picture.</a:t>
            </a:r>
            <a:endParaRPr kumimoji="0" lang="en-US" alt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Maintaining the confidentiality of the data while preserving the original appearance of the image is crucial.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encryption and decryption process should be user-friendly, even for those without technical expertise.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4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Language: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3.12.6</a:t>
            </a:r>
            <a:endParaRPr lang="en-US" dirty="0"/>
          </a:p>
          <a:p>
            <a:pPr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2024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Processing Library: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4.11.0.86 (for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processing)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2024"/>
            </a:pPr>
            <a:r>
              <a:rPr lang="en-US" sz="1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&amp; File Handling: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 protection with basic encryption logic</a:t>
            </a:r>
            <a:endParaRPr lang="en-US" dirty="0"/>
          </a:p>
          <a:p>
            <a:pPr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2456"/>
            </a:pPr>
            <a:r>
              <a:rPr lang="en-US" sz="1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Specifications:</a:t>
            </a:r>
          </a:p>
          <a:p>
            <a:pPr marL="591750" indent="-28575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RAM: 8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GB DDR3 DIMM SDRAM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1750" indent="-28575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Processor: </a:t>
            </a: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Intel(R) Core(TM) i5-8350U CPU @ 1.70GHz   1.90 </a:t>
            </a:r>
            <a:r>
              <a:rPr lang="pt-BR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GHz</a:t>
            </a:r>
          </a:p>
          <a:p>
            <a:pPr marL="591750" indent="-28575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</a:pP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Type: 64-bit operating system, x64-based processor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2024"/>
            </a:pPr>
            <a:r>
              <a:rPr lang="en-US" sz="1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System: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Pro 22H2</a:t>
            </a:r>
            <a:endParaRPr lang="en-US"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Google Shape;122;p17"/>
          <p:cNvSpPr txBox="1">
            <a:spLocks noGrp="1"/>
          </p:cNvSpPr>
          <p:nvPr>
            <p:ph idx="1"/>
          </p:nvPr>
        </p:nvSpPr>
        <p:spPr>
          <a:xfrm>
            <a:off x="581192" y="1939011"/>
            <a:ext cx="11029615" cy="33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2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Requires a password to encrypt/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decrypt,adding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security</a:t>
            </a:r>
            <a:r>
              <a:rPr lang="en-US" sz="2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Pixel-Level </a:t>
            </a:r>
            <a:r>
              <a:rPr lang="en-US" sz="2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Encryption: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Embeds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directly into RGB channels without altering visual quality</a:t>
            </a:r>
            <a:r>
              <a:rPr lang="en-US" sz="2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Lightweight &amp; </a:t>
            </a:r>
            <a:r>
              <a:rPr lang="en-US" sz="2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Simple: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Minimal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dependencies (only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for easy setup and execution</a:t>
            </a:r>
            <a:r>
              <a:rPr lang="en-US" sz="2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2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Handling: 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Checks message length against image capacity to avoid data loss.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2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Cross-Compatibility:</a:t>
            </a:r>
            <a:r>
              <a:rPr lang="en-US" sz="22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Encrypted</a:t>
            </a:r>
            <a:r>
              <a:rPr lang="en-US" sz="2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is a standard PNG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file,ensuring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portability</a:t>
            </a:r>
            <a:r>
              <a:rPr lang="en-US" sz="2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 Students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Learning steganography concepts and their applications. </a:t>
            </a:r>
            <a:endParaRPr lang="en-US" sz="2000" b="1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Cybersecurity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Enthusiasts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Exploring secure communication techniques.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&amp; Defense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Secure message transmission without raising suspicion.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Enterprise </a:t>
            </a:r>
            <a:r>
              <a:rPr lang="en-US" sz="20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Applicsation</a:t>
            </a:r>
            <a:r>
              <a:rPr 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Concealing sensitive information in images to avoid surveillance.</a:t>
            </a: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901"/>
          <a:stretch/>
        </p:blipFill>
        <p:spPr>
          <a:xfrm>
            <a:off x="581192" y="1371600"/>
            <a:ext cx="4307346" cy="4513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342"/>
          <a:stretch/>
        </p:blipFill>
        <p:spPr>
          <a:xfrm>
            <a:off x="6200209" y="1066800"/>
            <a:ext cx="3445700" cy="48184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7252" y="5932240"/>
            <a:ext cx="316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code file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40065" y="5932240"/>
            <a:ext cx="316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Decryption code file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17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07" y="1689673"/>
            <a:ext cx="5068922" cy="33838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509" y="1689674"/>
            <a:ext cx="5068920" cy="33838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8905" y="5240593"/>
            <a:ext cx="178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(mypic.jpg)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3691" y="5240593"/>
            <a:ext cx="316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(encryptedImage.png)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3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3631" y="1595175"/>
            <a:ext cx="5550185" cy="24194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757"/>
          <a:stretch/>
        </p:blipFill>
        <p:spPr>
          <a:xfrm>
            <a:off x="581192" y="2008869"/>
            <a:ext cx="4227692" cy="2005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7837" y="4014649"/>
            <a:ext cx="361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Decryption password (password.txt)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42601" y="4014649"/>
            <a:ext cx="309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 execution (terminal)</a:t>
            </a:r>
          </a:p>
        </p:txBody>
      </p:sp>
    </p:spTree>
    <p:extLst>
      <p:ext uri="{BB962C8B-B14F-4D97-AF65-F5344CB8AC3E}">
        <p14:creationId xmlns:p14="http://schemas.microsoft.com/office/powerpoint/2010/main" val="371526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fadb41d3-f9cb-40fb-903c-8cacaba95bb5"/>
    <ds:schemaRef ds:uri="http://schemas.openxmlformats.org/package/2006/metadata/core-properties"/>
    <ds:schemaRef ds:uri="b30265f8-c5e2-4918-b4a1-b977299ca3e2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169</TotalTime>
  <Words>571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hp</cp:lastModifiedBy>
  <cp:revision>33</cp:revision>
  <dcterms:created xsi:type="dcterms:W3CDTF">2021-05-26T16:50:10Z</dcterms:created>
  <dcterms:modified xsi:type="dcterms:W3CDTF">2025-02-24T20:42:09Z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