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CAD788-A34F-B7BC-A299-BE61DB8BCC68}" v="1678" dt="2022-07-25T14:41:22.023"/>
    <p1510:client id="{7F6BCF24-569D-6071-73FA-EBF5A66254A0}" v="455" dt="2022-07-25T17:14:33.964"/>
    <p1510:client id="{82EEB0C2-C792-AF11-4E2D-E486FD8D1078}" v="1351" dt="2022-07-25T12:07:37.120"/>
    <p1510:client id="{DE11F611-3384-47A6-921C-F3BFDE84D305}" v="92" dt="2022-07-22T10:56:48.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12B75B-A4B5-41F3-963A-BEC720FA3C0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7A3FEC7-66AB-4A50-B472-C7406E7390A2}">
      <dgm:prSet/>
      <dgm:spPr/>
      <dgm:t>
        <a:bodyPr/>
        <a:lstStyle/>
        <a:p>
          <a:r>
            <a:rPr lang="en-US" b="1" dirty="0"/>
            <a:t>Musical composition</a:t>
          </a:r>
          <a:r>
            <a:rPr lang="en-US" dirty="0"/>
            <a:t> is the process of making or forming a piece of music by combining the parts, or elements of music</a:t>
          </a:r>
        </a:p>
      </dgm:t>
    </dgm:pt>
    <dgm:pt modelId="{97072434-FB53-46FB-9614-C5500D42FECB}" type="parTrans" cxnId="{3682B864-A4A0-467B-B0A2-28F94FED12A5}">
      <dgm:prSet/>
      <dgm:spPr/>
      <dgm:t>
        <a:bodyPr/>
        <a:lstStyle/>
        <a:p>
          <a:endParaRPr lang="en-US"/>
        </a:p>
      </dgm:t>
    </dgm:pt>
    <dgm:pt modelId="{22741BFD-59FF-4EB1-88BA-B410B065B758}" type="sibTrans" cxnId="{3682B864-A4A0-467B-B0A2-28F94FED12A5}">
      <dgm:prSet/>
      <dgm:spPr/>
      <dgm:t>
        <a:bodyPr/>
        <a:lstStyle/>
        <a:p>
          <a:endParaRPr lang="en-US"/>
        </a:p>
      </dgm:t>
    </dgm:pt>
    <dgm:pt modelId="{BBDDB80D-401C-4404-B465-B8369FE3CFB3}">
      <dgm:prSet/>
      <dgm:spPr/>
      <dgm:t>
        <a:bodyPr/>
        <a:lstStyle/>
        <a:p>
          <a:r>
            <a:rPr lang="en-US" dirty="0"/>
            <a:t>Parameters such as pitch ,interval , notes ,chords are used for composing short piece of music.</a:t>
          </a:r>
        </a:p>
      </dgm:t>
    </dgm:pt>
    <dgm:pt modelId="{DCCBE117-6306-4F54-B613-3028347F9122}" type="parTrans" cxnId="{4C4442A2-E5AF-41E5-A677-B5D2169077DD}">
      <dgm:prSet/>
      <dgm:spPr/>
      <dgm:t>
        <a:bodyPr/>
        <a:lstStyle/>
        <a:p>
          <a:endParaRPr lang="en-US"/>
        </a:p>
      </dgm:t>
    </dgm:pt>
    <dgm:pt modelId="{7C066F57-28E5-41F8-AF8C-D63A18C8E260}" type="sibTrans" cxnId="{4C4442A2-E5AF-41E5-A677-B5D2169077DD}">
      <dgm:prSet/>
      <dgm:spPr/>
      <dgm:t>
        <a:bodyPr/>
        <a:lstStyle/>
        <a:p>
          <a:endParaRPr lang="en-US"/>
        </a:p>
      </dgm:t>
    </dgm:pt>
    <dgm:pt modelId="{78817848-C8ED-4B21-9B34-92224C0C4325}" type="pres">
      <dgm:prSet presAssocID="{7612B75B-A4B5-41F3-963A-BEC720FA3C0E}" presName="root" presStyleCnt="0">
        <dgm:presLayoutVars>
          <dgm:dir/>
          <dgm:resizeHandles val="exact"/>
        </dgm:presLayoutVars>
      </dgm:prSet>
      <dgm:spPr/>
    </dgm:pt>
    <dgm:pt modelId="{B2D7623F-09FD-4175-B15B-67B38DC9AD6E}" type="pres">
      <dgm:prSet presAssocID="{77A3FEC7-66AB-4A50-B472-C7406E7390A2}" presName="compNode" presStyleCnt="0"/>
      <dgm:spPr/>
    </dgm:pt>
    <dgm:pt modelId="{0FD2ECF1-6C65-4EFF-AE1C-562977599431}" type="pres">
      <dgm:prSet presAssocID="{77A3FEC7-66AB-4A50-B472-C7406E7390A2}" presName="bgRect" presStyleLbl="bgShp" presStyleIdx="0" presStyleCnt="2"/>
      <dgm:spPr/>
    </dgm:pt>
    <dgm:pt modelId="{0A5CFAAD-2030-4BFA-8164-44B95A6C0FE9}" type="pres">
      <dgm:prSet presAssocID="{77A3FEC7-66AB-4A50-B472-C7406E7390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um Set"/>
        </a:ext>
      </dgm:extLst>
    </dgm:pt>
    <dgm:pt modelId="{BFA75B59-7DF6-4B57-96E9-081D49FF577D}" type="pres">
      <dgm:prSet presAssocID="{77A3FEC7-66AB-4A50-B472-C7406E7390A2}" presName="spaceRect" presStyleCnt="0"/>
      <dgm:spPr/>
    </dgm:pt>
    <dgm:pt modelId="{8CF48D4F-8528-49CC-9B5C-314C39F5FE14}" type="pres">
      <dgm:prSet presAssocID="{77A3FEC7-66AB-4A50-B472-C7406E7390A2}" presName="parTx" presStyleLbl="revTx" presStyleIdx="0" presStyleCnt="2">
        <dgm:presLayoutVars>
          <dgm:chMax val="0"/>
          <dgm:chPref val="0"/>
        </dgm:presLayoutVars>
      </dgm:prSet>
      <dgm:spPr/>
    </dgm:pt>
    <dgm:pt modelId="{2D821312-9F03-454B-98DB-A61B3E2E9BC8}" type="pres">
      <dgm:prSet presAssocID="{22741BFD-59FF-4EB1-88BA-B410B065B758}" presName="sibTrans" presStyleCnt="0"/>
      <dgm:spPr/>
    </dgm:pt>
    <dgm:pt modelId="{6EDEB8B8-1FB7-49CB-A065-895D6251A17B}" type="pres">
      <dgm:prSet presAssocID="{BBDDB80D-401C-4404-B465-B8369FE3CFB3}" presName="compNode" presStyleCnt="0"/>
      <dgm:spPr/>
    </dgm:pt>
    <dgm:pt modelId="{346D0975-458C-432E-B1B3-CCD8F0607100}" type="pres">
      <dgm:prSet presAssocID="{BBDDB80D-401C-4404-B465-B8369FE3CFB3}" presName="bgRect" presStyleLbl="bgShp" presStyleIdx="1" presStyleCnt="2"/>
      <dgm:spPr/>
    </dgm:pt>
    <dgm:pt modelId="{9422CAB0-9062-4658-821C-400AA5E05B10}" type="pres">
      <dgm:prSet presAssocID="{BBDDB80D-401C-4404-B465-B8369FE3CFB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Note"/>
        </a:ext>
      </dgm:extLst>
    </dgm:pt>
    <dgm:pt modelId="{52EC4020-3DC9-44AC-AD38-F10CEFD5380A}" type="pres">
      <dgm:prSet presAssocID="{BBDDB80D-401C-4404-B465-B8369FE3CFB3}" presName="spaceRect" presStyleCnt="0"/>
      <dgm:spPr/>
    </dgm:pt>
    <dgm:pt modelId="{11FF6AB5-F02E-47C2-8E5C-E375965A9FFF}" type="pres">
      <dgm:prSet presAssocID="{BBDDB80D-401C-4404-B465-B8369FE3CFB3}" presName="parTx" presStyleLbl="revTx" presStyleIdx="1" presStyleCnt="2">
        <dgm:presLayoutVars>
          <dgm:chMax val="0"/>
          <dgm:chPref val="0"/>
        </dgm:presLayoutVars>
      </dgm:prSet>
      <dgm:spPr/>
    </dgm:pt>
  </dgm:ptLst>
  <dgm:cxnLst>
    <dgm:cxn modelId="{3682B864-A4A0-467B-B0A2-28F94FED12A5}" srcId="{7612B75B-A4B5-41F3-963A-BEC720FA3C0E}" destId="{77A3FEC7-66AB-4A50-B472-C7406E7390A2}" srcOrd="0" destOrd="0" parTransId="{97072434-FB53-46FB-9614-C5500D42FECB}" sibTransId="{22741BFD-59FF-4EB1-88BA-B410B065B758}"/>
    <dgm:cxn modelId="{4C4442A2-E5AF-41E5-A677-B5D2169077DD}" srcId="{7612B75B-A4B5-41F3-963A-BEC720FA3C0E}" destId="{BBDDB80D-401C-4404-B465-B8369FE3CFB3}" srcOrd="1" destOrd="0" parTransId="{DCCBE117-6306-4F54-B613-3028347F9122}" sibTransId="{7C066F57-28E5-41F8-AF8C-D63A18C8E260}"/>
    <dgm:cxn modelId="{A1A0FDB2-87BC-4F1B-9AC0-D0EB32083F89}" type="presOf" srcId="{BBDDB80D-401C-4404-B465-B8369FE3CFB3}" destId="{11FF6AB5-F02E-47C2-8E5C-E375965A9FFF}" srcOrd="0" destOrd="0" presId="urn:microsoft.com/office/officeart/2018/2/layout/IconVerticalSolidList"/>
    <dgm:cxn modelId="{9864FAD3-D792-4666-8896-577C585CC7DC}" type="presOf" srcId="{7612B75B-A4B5-41F3-963A-BEC720FA3C0E}" destId="{78817848-C8ED-4B21-9B34-92224C0C4325}" srcOrd="0" destOrd="0" presId="urn:microsoft.com/office/officeart/2018/2/layout/IconVerticalSolidList"/>
    <dgm:cxn modelId="{7E5AB6FC-EFEA-4AC8-B8D0-9E2433B4F55F}" type="presOf" srcId="{77A3FEC7-66AB-4A50-B472-C7406E7390A2}" destId="{8CF48D4F-8528-49CC-9B5C-314C39F5FE14}" srcOrd="0" destOrd="0" presId="urn:microsoft.com/office/officeart/2018/2/layout/IconVerticalSolidList"/>
    <dgm:cxn modelId="{BFE342DD-4D90-4090-909A-891D85D14062}" type="presParOf" srcId="{78817848-C8ED-4B21-9B34-92224C0C4325}" destId="{B2D7623F-09FD-4175-B15B-67B38DC9AD6E}" srcOrd="0" destOrd="0" presId="urn:microsoft.com/office/officeart/2018/2/layout/IconVerticalSolidList"/>
    <dgm:cxn modelId="{8B62C421-DC44-4F95-8480-7965B1ABC87A}" type="presParOf" srcId="{B2D7623F-09FD-4175-B15B-67B38DC9AD6E}" destId="{0FD2ECF1-6C65-4EFF-AE1C-562977599431}" srcOrd="0" destOrd="0" presId="urn:microsoft.com/office/officeart/2018/2/layout/IconVerticalSolidList"/>
    <dgm:cxn modelId="{A679A67E-AD07-4E39-B8AF-BF58DDCD4E42}" type="presParOf" srcId="{B2D7623F-09FD-4175-B15B-67B38DC9AD6E}" destId="{0A5CFAAD-2030-4BFA-8164-44B95A6C0FE9}" srcOrd="1" destOrd="0" presId="urn:microsoft.com/office/officeart/2018/2/layout/IconVerticalSolidList"/>
    <dgm:cxn modelId="{83F7EA44-1CEA-46A3-88BC-7EF33E1AF5CC}" type="presParOf" srcId="{B2D7623F-09FD-4175-B15B-67B38DC9AD6E}" destId="{BFA75B59-7DF6-4B57-96E9-081D49FF577D}" srcOrd="2" destOrd="0" presId="urn:microsoft.com/office/officeart/2018/2/layout/IconVerticalSolidList"/>
    <dgm:cxn modelId="{54DEA836-9EE4-438C-A24C-775CFAAC6C57}" type="presParOf" srcId="{B2D7623F-09FD-4175-B15B-67B38DC9AD6E}" destId="{8CF48D4F-8528-49CC-9B5C-314C39F5FE14}" srcOrd="3" destOrd="0" presId="urn:microsoft.com/office/officeart/2018/2/layout/IconVerticalSolidList"/>
    <dgm:cxn modelId="{55037D4E-1043-46DF-B9C0-089CE929A68F}" type="presParOf" srcId="{78817848-C8ED-4B21-9B34-92224C0C4325}" destId="{2D821312-9F03-454B-98DB-A61B3E2E9BC8}" srcOrd="1" destOrd="0" presId="urn:microsoft.com/office/officeart/2018/2/layout/IconVerticalSolidList"/>
    <dgm:cxn modelId="{184E7213-391F-48C7-BF48-8C0041192768}" type="presParOf" srcId="{78817848-C8ED-4B21-9B34-92224C0C4325}" destId="{6EDEB8B8-1FB7-49CB-A065-895D6251A17B}" srcOrd="2" destOrd="0" presId="urn:microsoft.com/office/officeart/2018/2/layout/IconVerticalSolidList"/>
    <dgm:cxn modelId="{619B84A5-447D-4843-B34E-8749F792DCE7}" type="presParOf" srcId="{6EDEB8B8-1FB7-49CB-A065-895D6251A17B}" destId="{346D0975-458C-432E-B1B3-CCD8F0607100}" srcOrd="0" destOrd="0" presId="urn:microsoft.com/office/officeart/2018/2/layout/IconVerticalSolidList"/>
    <dgm:cxn modelId="{4DFD2A0E-94CD-4044-89EA-0461E49673C3}" type="presParOf" srcId="{6EDEB8B8-1FB7-49CB-A065-895D6251A17B}" destId="{9422CAB0-9062-4658-821C-400AA5E05B10}" srcOrd="1" destOrd="0" presId="urn:microsoft.com/office/officeart/2018/2/layout/IconVerticalSolidList"/>
    <dgm:cxn modelId="{DAC5C433-2C28-4317-88EC-AE09E398BE23}" type="presParOf" srcId="{6EDEB8B8-1FB7-49CB-A065-895D6251A17B}" destId="{52EC4020-3DC9-44AC-AD38-F10CEFD5380A}" srcOrd="2" destOrd="0" presId="urn:microsoft.com/office/officeart/2018/2/layout/IconVerticalSolidList"/>
    <dgm:cxn modelId="{5A7D3183-02D8-4558-BD91-9D1505622135}" type="presParOf" srcId="{6EDEB8B8-1FB7-49CB-A065-895D6251A17B}" destId="{11FF6AB5-F02E-47C2-8E5C-E375965A9F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A92579-0DF9-43F5-93C2-2CB7E9B2CE9A}"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1BF6B6F-F60F-4F86-9C36-454B644E8F2B}">
      <dgm:prSet phldr="0"/>
      <dgm:spPr/>
      <dgm:t>
        <a:bodyPr/>
        <a:lstStyle/>
        <a:p>
          <a:pPr>
            <a:lnSpc>
              <a:spcPct val="100000"/>
            </a:lnSpc>
            <a:defRPr cap="all"/>
          </a:pPr>
          <a:r>
            <a:rPr lang="en-US" dirty="0">
              <a:latin typeface="Trade Gothic Next Cond"/>
            </a:rPr>
            <a:t>Music + Deep Learning = Automatic Music Generation Model</a:t>
          </a:r>
          <a:endParaRPr lang="en-US" dirty="0"/>
        </a:p>
      </dgm:t>
    </dgm:pt>
    <dgm:pt modelId="{33840AFF-1E0E-4117-8B18-618EFA9DFEAC}" type="parTrans" cxnId="{970F0A55-905B-4372-877A-FF184F42ADE5}">
      <dgm:prSet/>
      <dgm:spPr/>
      <dgm:t>
        <a:bodyPr/>
        <a:lstStyle/>
        <a:p>
          <a:endParaRPr lang="en-US"/>
        </a:p>
      </dgm:t>
    </dgm:pt>
    <dgm:pt modelId="{8D27E67C-1862-449C-96AD-33343F743B0D}" type="sibTrans" cxnId="{970F0A55-905B-4372-877A-FF184F42ADE5}">
      <dgm:prSet/>
      <dgm:spPr/>
      <dgm:t>
        <a:bodyPr/>
        <a:lstStyle/>
        <a:p>
          <a:endParaRPr lang="en-US"/>
        </a:p>
      </dgm:t>
    </dgm:pt>
    <dgm:pt modelId="{13AE1132-A964-4437-B648-BEDBED85C472}">
      <dgm:prSet/>
      <dgm:spPr/>
      <dgm:t>
        <a:bodyPr/>
        <a:lstStyle/>
        <a:p>
          <a:pPr>
            <a:lnSpc>
              <a:spcPct val="100000"/>
            </a:lnSpc>
            <a:defRPr cap="all"/>
          </a:pPr>
          <a:r>
            <a:rPr lang="en-US" dirty="0"/>
            <a:t>Uses a variant of Recurrent Neural Networks called LSTM (Long - Short Term Memory)</a:t>
          </a:r>
        </a:p>
      </dgm:t>
    </dgm:pt>
    <dgm:pt modelId="{1536C06A-B022-41AC-92C2-F7B9AA609888}" type="parTrans" cxnId="{7CFD6B0A-C008-4573-8169-4CF74C897C0E}">
      <dgm:prSet/>
      <dgm:spPr/>
      <dgm:t>
        <a:bodyPr/>
        <a:lstStyle/>
        <a:p>
          <a:endParaRPr lang="en-US"/>
        </a:p>
      </dgm:t>
    </dgm:pt>
    <dgm:pt modelId="{0F0BC984-4630-4C38-BA3B-E8B2BE302582}" type="sibTrans" cxnId="{7CFD6B0A-C008-4573-8169-4CF74C897C0E}">
      <dgm:prSet/>
      <dgm:spPr/>
      <dgm:t>
        <a:bodyPr/>
        <a:lstStyle/>
        <a:p>
          <a:endParaRPr lang="en-US"/>
        </a:p>
      </dgm:t>
    </dgm:pt>
    <dgm:pt modelId="{90F028B1-F801-42C7-A81E-05E379E2847E}">
      <dgm:prSet/>
      <dgm:spPr/>
      <dgm:t>
        <a:bodyPr/>
        <a:lstStyle/>
        <a:p>
          <a:pPr>
            <a:lnSpc>
              <a:spcPct val="100000"/>
            </a:lnSpc>
            <a:defRPr cap="all"/>
          </a:pPr>
          <a:r>
            <a:rPr lang="en-US" dirty="0"/>
            <a:t>Platform : Visual Studio Code </a:t>
          </a:r>
        </a:p>
      </dgm:t>
    </dgm:pt>
    <dgm:pt modelId="{FE351C4E-D643-4A07-B5F7-EA0927E1E7A3}" type="parTrans" cxnId="{F13BB765-19B1-458D-B782-5987E4F14A6F}">
      <dgm:prSet/>
      <dgm:spPr/>
      <dgm:t>
        <a:bodyPr/>
        <a:lstStyle/>
        <a:p>
          <a:endParaRPr lang="en-US"/>
        </a:p>
      </dgm:t>
    </dgm:pt>
    <dgm:pt modelId="{1642781E-6B97-4875-93B7-DF75EC20C7D8}" type="sibTrans" cxnId="{F13BB765-19B1-458D-B782-5987E4F14A6F}">
      <dgm:prSet/>
      <dgm:spPr/>
      <dgm:t>
        <a:bodyPr/>
        <a:lstStyle/>
        <a:p>
          <a:endParaRPr lang="en-US"/>
        </a:p>
      </dgm:t>
    </dgm:pt>
    <dgm:pt modelId="{8B65E140-8448-4331-82A8-233F58F642B0}">
      <dgm:prSet/>
      <dgm:spPr/>
      <dgm:t>
        <a:bodyPr/>
        <a:lstStyle/>
        <a:p>
          <a:pPr>
            <a:lnSpc>
              <a:spcPct val="100000"/>
            </a:lnSpc>
            <a:defRPr cap="all"/>
          </a:pPr>
          <a:r>
            <a:rPr lang="en-US" dirty="0"/>
            <a:t>Coding Language : Python</a:t>
          </a:r>
        </a:p>
      </dgm:t>
    </dgm:pt>
    <dgm:pt modelId="{C94368E7-FC4F-4DEB-8EFF-53828197182C}" type="parTrans" cxnId="{3F16DDDE-30C4-4589-B907-98F782CDB3AB}">
      <dgm:prSet/>
      <dgm:spPr/>
      <dgm:t>
        <a:bodyPr/>
        <a:lstStyle/>
        <a:p>
          <a:endParaRPr lang="en-US"/>
        </a:p>
      </dgm:t>
    </dgm:pt>
    <dgm:pt modelId="{FA28CED8-5C9A-4EE7-A062-163C3FBE1B0F}" type="sibTrans" cxnId="{3F16DDDE-30C4-4589-B907-98F782CDB3AB}">
      <dgm:prSet/>
      <dgm:spPr/>
      <dgm:t>
        <a:bodyPr/>
        <a:lstStyle/>
        <a:p>
          <a:endParaRPr lang="en-US"/>
        </a:p>
      </dgm:t>
    </dgm:pt>
    <dgm:pt modelId="{77404550-C682-451D-B848-C272D6524E51}">
      <dgm:prSet/>
      <dgm:spPr/>
      <dgm:t>
        <a:bodyPr/>
        <a:lstStyle/>
        <a:p>
          <a:pPr rtl="0">
            <a:lnSpc>
              <a:spcPct val="100000"/>
            </a:lnSpc>
            <a:defRPr cap="all"/>
          </a:pPr>
          <a:r>
            <a:rPr lang="en-US" dirty="0"/>
            <a:t>Libraries used Tensorflow,Music21,</a:t>
          </a:r>
          <a:r>
            <a:rPr lang="en-US" dirty="0">
              <a:latin typeface="Trade Gothic Next Cond"/>
            </a:rPr>
            <a:t> </a:t>
          </a:r>
          <a:r>
            <a:rPr lang="en-US" dirty="0" err="1"/>
            <a:t>Keras,NumPy,Sklearn</a:t>
          </a:r>
          <a:r>
            <a:rPr lang="en-US" dirty="0"/>
            <a:t>,</a:t>
          </a:r>
          <a:r>
            <a:rPr lang="en-US" dirty="0">
              <a:latin typeface="Trade Gothic Next Cond"/>
            </a:rPr>
            <a:t> </a:t>
          </a:r>
          <a:r>
            <a:rPr lang="en-US" dirty="0" err="1"/>
            <a:t>tqdm</a:t>
          </a:r>
          <a:endParaRPr lang="en-US" dirty="0"/>
        </a:p>
      </dgm:t>
    </dgm:pt>
    <dgm:pt modelId="{45A708EF-D870-4C9B-84EC-DC19CE4A842E}" type="parTrans" cxnId="{228CBE9B-7726-46FB-BF34-47099673BF2B}">
      <dgm:prSet/>
      <dgm:spPr/>
      <dgm:t>
        <a:bodyPr/>
        <a:lstStyle/>
        <a:p>
          <a:endParaRPr lang="en-US"/>
        </a:p>
      </dgm:t>
    </dgm:pt>
    <dgm:pt modelId="{9B2DA5E6-C94F-4492-9C8F-CA84109B18DC}" type="sibTrans" cxnId="{228CBE9B-7726-46FB-BF34-47099673BF2B}">
      <dgm:prSet/>
      <dgm:spPr/>
      <dgm:t>
        <a:bodyPr/>
        <a:lstStyle/>
        <a:p>
          <a:endParaRPr lang="en-US"/>
        </a:p>
      </dgm:t>
    </dgm:pt>
    <dgm:pt modelId="{89E5C150-E60B-4558-9441-F3A51F8D181C}">
      <dgm:prSet phldr="0"/>
      <dgm:spPr/>
      <dgm:t>
        <a:bodyPr/>
        <a:lstStyle/>
        <a:p>
          <a:pPr>
            <a:lnSpc>
              <a:spcPct val="100000"/>
            </a:lnSpc>
            <a:defRPr cap="all"/>
          </a:pPr>
          <a:r>
            <a:rPr lang="en-US" dirty="0">
              <a:latin typeface="Trade Gothic Next Cond"/>
            </a:rPr>
            <a:t>Captures music produced by the piano instrument.</a:t>
          </a:r>
          <a:endParaRPr lang="en-US" dirty="0"/>
        </a:p>
      </dgm:t>
    </dgm:pt>
    <dgm:pt modelId="{304D9646-8BBB-4EF4-BBFF-1E791B26460C}" type="parTrans" cxnId="{DC775F1A-E9C7-4C18-AF75-7B84FE0ABB05}">
      <dgm:prSet/>
      <dgm:spPr/>
    </dgm:pt>
    <dgm:pt modelId="{86D1D072-3B72-47C9-9E0E-ACD8C3105BD7}" type="sibTrans" cxnId="{DC775F1A-E9C7-4C18-AF75-7B84FE0ABB05}">
      <dgm:prSet/>
      <dgm:spPr/>
      <dgm:t>
        <a:bodyPr/>
        <a:lstStyle/>
        <a:p>
          <a:endParaRPr lang="en-US"/>
        </a:p>
      </dgm:t>
    </dgm:pt>
    <dgm:pt modelId="{DEDD5B18-AC67-4D6B-A3A6-A7157CBD47BC}" type="pres">
      <dgm:prSet presAssocID="{79A92579-0DF9-43F5-93C2-2CB7E9B2CE9A}" presName="root" presStyleCnt="0">
        <dgm:presLayoutVars>
          <dgm:dir/>
          <dgm:resizeHandles val="exact"/>
        </dgm:presLayoutVars>
      </dgm:prSet>
      <dgm:spPr/>
    </dgm:pt>
    <dgm:pt modelId="{00354AF7-CEA0-42AD-A57E-03539F8D279C}" type="pres">
      <dgm:prSet presAssocID="{31BF6B6F-F60F-4F86-9C36-454B644E8F2B}" presName="compNode" presStyleCnt="0"/>
      <dgm:spPr/>
    </dgm:pt>
    <dgm:pt modelId="{B12B5008-D293-4C0B-9887-8901C056559D}" type="pres">
      <dgm:prSet presAssocID="{31BF6B6F-F60F-4F86-9C36-454B644E8F2B}" presName="iconBgRect" presStyleLbl="bgShp" presStyleIdx="0" presStyleCnt="6"/>
      <dgm:spPr>
        <a:prstGeom prst="round2DiagRect">
          <a:avLst>
            <a:gd name="adj1" fmla="val 29727"/>
            <a:gd name="adj2" fmla="val 0"/>
          </a:avLst>
        </a:prstGeom>
      </dgm:spPr>
    </dgm:pt>
    <dgm:pt modelId="{A086865C-F6A5-46E9-9868-D94D7823EB51}" type="pres">
      <dgm:prSet presAssocID="{31BF6B6F-F60F-4F86-9C36-454B644E8F2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8ADB8302-727F-4B4D-9A83-8844A2C1B16F}" type="pres">
      <dgm:prSet presAssocID="{31BF6B6F-F60F-4F86-9C36-454B644E8F2B}" presName="spaceRect" presStyleCnt="0"/>
      <dgm:spPr/>
    </dgm:pt>
    <dgm:pt modelId="{04A75931-DA4F-4824-98E6-8C47A13C0C6E}" type="pres">
      <dgm:prSet presAssocID="{31BF6B6F-F60F-4F86-9C36-454B644E8F2B}" presName="textRect" presStyleLbl="revTx" presStyleIdx="0" presStyleCnt="6">
        <dgm:presLayoutVars>
          <dgm:chMax val="1"/>
          <dgm:chPref val="1"/>
        </dgm:presLayoutVars>
      </dgm:prSet>
      <dgm:spPr/>
    </dgm:pt>
    <dgm:pt modelId="{9741CA77-95DA-4077-BC73-03BC8AA2DE77}" type="pres">
      <dgm:prSet presAssocID="{8D27E67C-1862-449C-96AD-33343F743B0D}" presName="sibTrans" presStyleCnt="0"/>
      <dgm:spPr/>
    </dgm:pt>
    <dgm:pt modelId="{31479422-C40F-4DBF-9138-F85EF916B1CD}" type="pres">
      <dgm:prSet presAssocID="{89E5C150-E60B-4558-9441-F3A51F8D181C}" presName="compNode" presStyleCnt="0"/>
      <dgm:spPr/>
    </dgm:pt>
    <dgm:pt modelId="{678CE6BB-DDEB-4C27-B31A-3E0865AE4611}" type="pres">
      <dgm:prSet presAssocID="{89E5C150-E60B-4558-9441-F3A51F8D181C}" presName="iconBgRect" presStyleLbl="bgShp" presStyleIdx="1" presStyleCnt="6"/>
      <dgm:spPr>
        <a:prstGeom prst="round2DiagRect">
          <a:avLst>
            <a:gd name="adj1" fmla="val 29727"/>
            <a:gd name="adj2" fmla="val 0"/>
          </a:avLst>
        </a:prstGeom>
      </dgm:spPr>
    </dgm:pt>
    <dgm:pt modelId="{2CAC1C08-F005-4C63-B284-13D6C0F55FF4}" type="pres">
      <dgm:prSet presAssocID="{89E5C150-E60B-4558-9441-F3A51F8D181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6C8AEDB5-6CA5-4432-B1C6-FAD221926A72}" type="pres">
      <dgm:prSet presAssocID="{89E5C150-E60B-4558-9441-F3A51F8D181C}" presName="spaceRect" presStyleCnt="0"/>
      <dgm:spPr/>
    </dgm:pt>
    <dgm:pt modelId="{8C0FF04F-FD75-4A19-8758-C22419440126}" type="pres">
      <dgm:prSet presAssocID="{89E5C150-E60B-4558-9441-F3A51F8D181C}" presName="textRect" presStyleLbl="revTx" presStyleIdx="1" presStyleCnt="6">
        <dgm:presLayoutVars>
          <dgm:chMax val="1"/>
          <dgm:chPref val="1"/>
        </dgm:presLayoutVars>
      </dgm:prSet>
      <dgm:spPr/>
    </dgm:pt>
    <dgm:pt modelId="{7455C123-97D7-434B-A30B-8207CEF8AC94}" type="pres">
      <dgm:prSet presAssocID="{86D1D072-3B72-47C9-9E0E-ACD8C3105BD7}" presName="sibTrans" presStyleCnt="0"/>
      <dgm:spPr/>
    </dgm:pt>
    <dgm:pt modelId="{B247E735-E1AC-4065-8DBD-E53B1E201189}" type="pres">
      <dgm:prSet presAssocID="{13AE1132-A964-4437-B648-BEDBED85C472}" presName="compNode" presStyleCnt="0"/>
      <dgm:spPr/>
    </dgm:pt>
    <dgm:pt modelId="{63E98887-1FB1-43E2-B78C-4D6BEF745DE2}" type="pres">
      <dgm:prSet presAssocID="{13AE1132-A964-4437-B648-BEDBED85C472}" presName="iconBgRect" presStyleLbl="bgShp" presStyleIdx="2" presStyleCnt="6"/>
      <dgm:spPr>
        <a:prstGeom prst="round2DiagRect">
          <a:avLst>
            <a:gd name="adj1" fmla="val 29727"/>
            <a:gd name="adj2" fmla="val 0"/>
          </a:avLst>
        </a:prstGeom>
      </dgm:spPr>
    </dgm:pt>
    <dgm:pt modelId="{40D4D355-B26B-4C5D-BCCE-EBFD6639DD03}" type="pres">
      <dgm:prSet presAssocID="{13AE1132-A964-4437-B648-BEDBED85C47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875E88A1-481D-45E2-AF00-A02AABCC52D2}" type="pres">
      <dgm:prSet presAssocID="{13AE1132-A964-4437-B648-BEDBED85C472}" presName="spaceRect" presStyleCnt="0"/>
      <dgm:spPr/>
    </dgm:pt>
    <dgm:pt modelId="{5B169AF8-36A0-40CC-A617-9AD5DF5347C2}" type="pres">
      <dgm:prSet presAssocID="{13AE1132-A964-4437-B648-BEDBED85C472}" presName="textRect" presStyleLbl="revTx" presStyleIdx="2" presStyleCnt="6">
        <dgm:presLayoutVars>
          <dgm:chMax val="1"/>
          <dgm:chPref val="1"/>
        </dgm:presLayoutVars>
      </dgm:prSet>
      <dgm:spPr/>
    </dgm:pt>
    <dgm:pt modelId="{BDF02009-4EEE-4FD2-811A-EAB7D82A9C16}" type="pres">
      <dgm:prSet presAssocID="{0F0BC984-4630-4C38-BA3B-E8B2BE302582}" presName="sibTrans" presStyleCnt="0"/>
      <dgm:spPr/>
    </dgm:pt>
    <dgm:pt modelId="{95E56E2E-0086-479D-96B3-E4F815745EAB}" type="pres">
      <dgm:prSet presAssocID="{90F028B1-F801-42C7-A81E-05E379E2847E}" presName="compNode" presStyleCnt="0"/>
      <dgm:spPr/>
    </dgm:pt>
    <dgm:pt modelId="{8F1597DE-7514-4E23-BBC6-42B8C43FB2AF}" type="pres">
      <dgm:prSet presAssocID="{90F028B1-F801-42C7-A81E-05E379E2847E}" presName="iconBgRect" presStyleLbl="bgShp" presStyleIdx="3" presStyleCnt="6"/>
      <dgm:spPr>
        <a:prstGeom prst="round2DiagRect">
          <a:avLst>
            <a:gd name="adj1" fmla="val 29727"/>
            <a:gd name="adj2" fmla="val 0"/>
          </a:avLst>
        </a:prstGeom>
      </dgm:spPr>
    </dgm:pt>
    <dgm:pt modelId="{69DD4BB7-614F-47D9-97D5-521E9D90439F}" type="pres">
      <dgm:prSet presAssocID="{90F028B1-F801-42C7-A81E-05E379E2847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118DB142-6E4E-442D-8B3C-58615C232501}" type="pres">
      <dgm:prSet presAssocID="{90F028B1-F801-42C7-A81E-05E379E2847E}" presName="spaceRect" presStyleCnt="0"/>
      <dgm:spPr/>
    </dgm:pt>
    <dgm:pt modelId="{4182059F-80EE-49FF-9A93-37C4B061EB41}" type="pres">
      <dgm:prSet presAssocID="{90F028B1-F801-42C7-A81E-05E379E2847E}" presName="textRect" presStyleLbl="revTx" presStyleIdx="3" presStyleCnt="6">
        <dgm:presLayoutVars>
          <dgm:chMax val="1"/>
          <dgm:chPref val="1"/>
        </dgm:presLayoutVars>
      </dgm:prSet>
      <dgm:spPr/>
    </dgm:pt>
    <dgm:pt modelId="{379A8C23-ABDD-437A-A1E5-3EE79D3DA8A9}" type="pres">
      <dgm:prSet presAssocID="{1642781E-6B97-4875-93B7-DF75EC20C7D8}" presName="sibTrans" presStyleCnt="0"/>
      <dgm:spPr/>
    </dgm:pt>
    <dgm:pt modelId="{3AFF0D03-60A3-44F1-A650-82DC548A0702}" type="pres">
      <dgm:prSet presAssocID="{8B65E140-8448-4331-82A8-233F58F642B0}" presName="compNode" presStyleCnt="0"/>
      <dgm:spPr/>
    </dgm:pt>
    <dgm:pt modelId="{8C3046C1-3B44-4521-B09F-7FB1012C6546}" type="pres">
      <dgm:prSet presAssocID="{8B65E140-8448-4331-82A8-233F58F642B0}" presName="iconBgRect" presStyleLbl="bgShp" presStyleIdx="4" presStyleCnt="6"/>
      <dgm:spPr>
        <a:prstGeom prst="round2DiagRect">
          <a:avLst>
            <a:gd name="adj1" fmla="val 29727"/>
            <a:gd name="adj2" fmla="val 0"/>
          </a:avLst>
        </a:prstGeom>
      </dgm:spPr>
    </dgm:pt>
    <dgm:pt modelId="{BAACDD6A-633C-4A1A-97A7-59C5706E0A80}" type="pres">
      <dgm:prSet presAssocID="{8B65E140-8448-4331-82A8-233F58F642B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ubtitles"/>
        </a:ext>
      </dgm:extLst>
    </dgm:pt>
    <dgm:pt modelId="{199D7812-1755-489C-A696-32117DC196BA}" type="pres">
      <dgm:prSet presAssocID="{8B65E140-8448-4331-82A8-233F58F642B0}" presName="spaceRect" presStyleCnt="0"/>
      <dgm:spPr/>
    </dgm:pt>
    <dgm:pt modelId="{FE1B4A2A-4BCD-474A-ACBD-130430B6495A}" type="pres">
      <dgm:prSet presAssocID="{8B65E140-8448-4331-82A8-233F58F642B0}" presName="textRect" presStyleLbl="revTx" presStyleIdx="4" presStyleCnt="6">
        <dgm:presLayoutVars>
          <dgm:chMax val="1"/>
          <dgm:chPref val="1"/>
        </dgm:presLayoutVars>
      </dgm:prSet>
      <dgm:spPr/>
    </dgm:pt>
    <dgm:pt modelId="{DAE97DEB-9064-4948-81ED-B57384B8BF53}" type="pres">
      <dgm:prSet presAssocID="{FA28CED8-5C9A-4EE7-A062-163C3FBE1B0F}" presName="sibTrans" presStyleCnt="0"/>
      <dgm:spPr/>
    </dgm:pt>
    <dgm:pt modelId="{1E2F9591-E93C-4527-80DF-63547E059F87}" type="pres">
      <dgm:prSet presAssocID="{77404550-C682-451D-B848-C272D6524E51}" presName="compNode" presStyleCnt="0"/>
      <dgm:spPr/>
    </dgm:pt>
    <dgm:pt modelId="{01E67CC4-77F9-4048-8D56-BB256B6FAA25}" type="pres">
      <dgm:prSet presAssocID="{77404550-C682-451D-B848-C272D6524E51}" presName="iconBgRect" presStyleLbl="bgShp" presStyleIdx="5" presStyleCnt="6"/>
      <dgm:spPr>
        <a:prstGeom prst="round2DiagRect">
          <a:avLst>
            <a:gd name="adj1" fmla="val 29727"/>
            <a:gd name="adj2" fmla="val 0"/>
          </a:avLst>
        </a:prstGeom>
      </dgm:spPr>
    </dgm:pt>
    <dgm:pt modelId="{A41B9C77-83C6-4631-833C-09A7521ACA1C}" type="pres">
      <dgm:prSet presAssocID="{77404550-C682-451D-B848-C272D6524E5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iano"/>
        </a:ext>
      </dgm:extLst>
    </dgm:pt>
    <dgm:pt modelId="{4DC71DB8-F3EC-45B7-8FA6-EFF0C2AC2438}" type="pres">
      <dgm:prSet presAssocID="{77404550-C682-451D-B848-C272D6524E51}" presName="spaceRect" presStyleCnt="0"/>
      <dgm:spPr/>
    </dgm:pt>
    <dgm:pt modelId="{B6A9FBBF-A2FF-4577-A557-95DEE31EB9CB}" type="pres">
      <dgm:prSet presAssocID="{77404550-C682-451D-B848-C272D6524E51}" presName="textRect" presStyleLbl="revTx" presStyleIdx="5" presStyleCnt="6">
        <dgm:presLayoutVars>
          <dgm:chMax val="1"/>
          <dgm:chPref val="1"/>
        </dgm:presLayoutVars>
      </dgm:prSet>
      <dgm:spPr/>
    </dgm:pt>
  </dgm:ptLst>
  <dgm:cxnLst>
    <dgm:cxn modelId="{7CFD6B0A-C008-4573-8169-4CF74C897C0E}" srcId="{79A92579-0DF9-43F5-93C2-2CB7E9B2CE9A}" destId="{13AE1132-A964-4437-B648-BEDBED85C472}" srcOrd="2" destOrd="0" parTransId="{1536C06A-B022-41AC-92C2-F7B9AA609888}" sibTransId="{0F0BC984-4630-4C38-BA3B-E8B2BE302582}"/>
    <dgm:cxn modelId="{8C287D0F-A21F-4B14-8F53-8E4F2028A158}" type="presOf" srcId="{77404550-C682-451D-B848-C272D6524E51}" destId="{B6A9FBBF-A2FF-4577-A557-95DEE31EB9CB}" srcOrd="0" destOrd="0" presId="urn:microsoft.com/office/officeart/2018/5/layout/IconLeafLabelList"/>
    <dgm:cxn modelId="{DC775F1A-E9C7-4C18-AF75-7B84FE0ABB05}" srcId="{79A92579-0DF9-43F5-93C2-2CB7E9B2CE9A}" destId="{89E5C150-E60B-4558-9441-F3A51F8D181C}" srcOrd="1" destOrd="0" parTransId="{304D9646-8BBB-4EF4-BBFF-1E791B26460C}" sibTransId="{86D1D072-3B72-47C9-9E0E-ACD8C3105BD7}"/>
    <dgm:cxn modelId="{43458D1D-CA12-4890-885D-D6E218E63BD2}" type="presOf" srcId="{79A92579-0DF9-43F5-93C2-2CB7E9B2CE9A}" destId="{DEDD5B18-AC67-4D6B-A3A6-A7157CBD47BC}" srcOrd="0" destOrd="0" presId="urn:microsoft.com/office/officeart/2018/5/layout/IconLeafLabelList"/>
    <dgm:cxn modelId="{F13BB765-19B1-458D-B782-5987E4F14A6F}" srcId="{79A92579-0DF9-43F5-93C2-2CB7E9B2CE9A}" destId="{90F028B1-F801-42C7-A81E-05E379E2847E}" srcOrd="3" destOrd="0" parTransId="{FE351C4E-D643-4A07-B5F7-EA0927E1E7A3}" sibTransId="{1642781E-6B97-4875-93B7-DF75EC20C7D8}"/>
    <dgm:cxn modelId="{970F0A55-905B-4372-877A-FF184F42ADE5}" srcId="{79A92579-0DF9-43F5-93C2-2CB7E9B2CE9A}" destId="{31BF6B6F-F60F-4F86-9C36-454B644E8F2B}" srcOrd="0" destOrd="0" parTransId="{33840AFF-1E0E-4117-8B18-618EFA9DFEAC}" sibTransId="{8D27E67C-1862-449C-96AD-33343F743B0D}"/>
    <dgm:cxn modelId="{F10C227E-F1FF-44DE-BC87-72BBE99B2C12}" type="presOf" srcId="{13AE1132-A964-4437-B648-BEDBED85C472}" destId="{5B169AF8-36A0-40CC-A617-9AD5DF5347C2}" srcOrd="0" destOrd="0" presId="urn:microsoft.com/office/officeart/2018/5/layout/IconLeafLabelList"/>
    <dgm:cxn modelId="{4D24E094-7381-4A44-A197-0643E724A284}" type="presOf" srcId="{89E5C150-E60B-4558-9441-F3A51F8D181C}" destId="{8C0FF04F-FD75-4A19-8758-C22419440126}" srcOrd="0" destOrd="0" presId="urn:microsoft.com/office/officeart/2018/5/layout/IconLeafLabelList"/>
    <dgm:cxn modelId="{228CBE9B-7726-46FB-BF34-47099673BF2B}" srcId="{79A92579-0DF9-43F5-93C2-2CB7E9B2CE9A}" destId="{77404550-C682-451D-B848-C272D6524E51}" srcOrd="5" destOrd="0" parTransId="{45A708EF-D870-4C9B-84EC-DC19CE4A842E}" sibTransId="{9B2DA5E6-C94F-4492-9C8F-CA84109B18DC}"/>
    <dgm:cxn modelId="{3B8531BD-FB3E-4488-9CAE-D8077C72B6B5}" type="presOf" srcId="{31BF6B6F-F60F-4F86-9C36-454B644E8F2B}" destId="{04A75931-DA4F-4824-98E6-8C47A13C0C6E}" srcOrd="0" destOrd="0" presId="urn:microsoft.com/office/officeart/2018/5/layout/IconLeafLabelList"/>
    <dgm:cxn modelId="{877240C8-61A3-4285-BCE9-364D70CB9249}" type="presOf" srcId="{90F028B1-F801-42C7-A81E-05E379E2847E}" destId="{4182059F-80EE-49FF-9A93-37C4B061EB41}" srcOrd="0" destOrd="0" presId="urn:microsoft.com/office/officeart/2018/5/layout/IconLeafLabelList"/>
    <dgm:cxn modelId="{3F16DDDE-30C4-4589-B907-98F782CDB3AB}" srcId="{79A92579-0DF9-43F5-93C2-2CB7E9B2CE9A}" destId="{8B65E140-8448-4331-82A8-233F58F642B0}" srcOrd="4" destOrd="0" parTransId="{C94368E7-FC4F-4DEB-8EFF-53828197182C}" sibTransId="{FA28CED8-5C9A-4EE7-A062-163C3FBE1B0F}"/>
    <dgm:cxn modelId="{620878E1-2FE2-47FC-BCCF-6D9686B93AF8}" type="presOf" srcId="{8B65E140-8448-4331-82A8-233F58F642B0}" destId="{FE1B4A2A-4BCD-474A-ACBD-130430B6495A}" srcOrd="0" destOrd="0" presId="urn:microsoft.com/office/officeart/2018/5/layout/IconLeafLabelList"/>
    <dgm:cxn modelId="{9CC50EDD-625E-46A8-BAAC-69BAB8A7E8EF}" type="presParOf" srcId="{DEDD5B18-AC67-4D6B-A3A6-A7157CBD47BC}" destId="{00354AF7-CEA0-42AD-A57E-03539F8D279C}" srcOrd="0" destOrd="0" presId="urn:microsoft.com/office/officeart/2018/5/layout/IconLeafLabelList"/>
    <dgm:cxn modelId="{3ECA5525-841F-41F0-9F58-CB31A8F95096}" type="presParOf" srcId="{00354AF7-CEA0-42AD-A57E-03539F8D279C}" destId="{B12B5008-D293-4C0B-9887-8901C056559D}" srcOrd="0" destOrd="0" presId="urn:microsoft.com/office/officeart/2018/5/layout/IconLeafLabelList"/>
    <dgm:cxn modelId="{46F9CF0B-D696-49A1-A97C-A22617B5EA07}" type="presParOf" srcId="{00354AF7-CEA0-42AD-A57E-03539F8D279C}" destId="{A086865C-F6A5-46E9-9868-D94D7823EB51}" srcOrd="1" destOrd="0" presId="urn:microsoft.com/office/officeart/2018/5/layout/IconLeafLabelList"/>
    <dgm:cxn modelId="{9458F4DE-3E17-4FFB-A418-22707AF230A5}" type="presParOf" srcId="{00354AF7-CEA0-42AD-A57E-03539F8D279C}" destId="{8ADB8302-727F-4B4D-9A83-8844A2C1B16F}" srcOrd="2" destOrd="0" presId="urn:microsoft.com/office/officeart/2018/5/layout/IconLeafLabelList"/>
    <dgm:cxn modelId="{316148A4-8370-4BB3-8483-6CD38D6EC03C}" type="presParOf" srcId="{00354AF7-CEA0-42AD-A57E-03539F8D279C}" destId="{04A75931-DA4F-4824-98E6-8C47A13C0C6E}" srcOrd="3" destOrd="0" presId="urn:microsoft.com/office/officeart/2018/5/layout/IconLeafLabelList"/>
    <dgm:cxn modelId="{DE0FED07-3BB9-4CD3-9B1C-C08A731C91CB}" type="presParOf" srcId="{DEDD5B18-AC67-4D6B-A3A6-A7157CBD47BC}" destId="{9741CA77-95DA-4077-BC73-03BC8AA2DE77}" srcOrd="1" destOrd="0" presId="urn:microsoft.com/office/officeart/2018/5/layout/IconLeafLabelList"/>
    <dgm:cxn modelId="{C4FCCFBD-8CA3-4F8E-A5F8-2AC5B641A1BC}" type="presParOf" srcId="{DEDD5B18-AC67-4D6B-A3A6-A7157CBD47BC}" destId="{31479422-C40F-4DBF-9138-F85EF916B1CD}" srcOrd="2" destOrd="0" presId="urn:microsoft.com/office/officeart/2018/5/layout/IconLeafLabelList"/>
    <dgm:cxn modelId="{DDEFC20E-C3DE-4FB4-8678-148B9BDA98E9}" type="presParOf" srcId="{31479422-C40F-4DBF-9138-F85EF916B1CD}" destId="{678CE6BB-DDEB-4C27-B31A-3E0865AE4611}" srcOrd="0" destOrd="0" presId="urn:microsoft.com/office/officeart/2018/5/layout/IconLeafLabelList"/>
    <dgm:cxn modelId="{88D2D00D-9B39-4C40-B692-D0C9C95536A9}" type="presParOf" srcId="{31479422-C40F-4DBF-9138-F85EF916B1CD}" destId="{2CAC1C08-F005-4C63-B284-13D6C0F55FF4}" srcOrd="1" destOrd="0" presId="urn:microsoft.com/office/officeart/2018/5/layout/IconLeafLabelList"/>
    <dgm:cxn modelId="{1FE9510E-8361-413C-87FA-C66FAA0393B0}" type="presParOf" srcId="{31479422-C40F-4DBF-9138-F85EF916B1CD}" destId="{6C8AEDB5-6CA5-4432-B1C6-FAD221926A72}" srcOrd="2" destOrd="0" presId="urn:microsoft.com/office/officeart/2018/5/layout/IconLeafLabelList"/>
    <dgm:cxn modelId="{CC2D5115-2B96-4DEF-97DB-73B45CF072CF}" type="presParOf" srcId="{31479422-C40F-4DBF-9138-F85EF916B1CD}" destId="{8C0FF04F-FD75-4A19-8758-C22419440126}" srcOrd="3" destOrd="0" presId="urn:microsoft.com/office/officeart/2018/5/layout/IconLeafLabelList"/>
    <dgm:cxn modelId="{6E75DA9C-A106-4B0A-AD91-8459F23A523D}" type="presParOf" srcId="{DEDD5B18-AC67-4D6B-A3A6-A7157CBD47BC}" destId="{7455C123-97D7-434B-A30B-8207CEF8AC94}" srcOrd="3" destOrd="0" presId="urn:microsoft.com/office/officeart/2018/5/layout/IconLeafLabelList"/>
    <dgm:cxn modelId="{70E7E981-A759-4B14-A9E3-A939E01FBC8A}" type="presParOf" srcId="{DEDD5B18-AC67-4D6B-A3A6-A7157CBD47BC}" destId="{B247E735-E1AC-4065-8DBD-E53B1E201189}" srcOrd="4" destOrd="0" presId="urn:microsoft.com/office/officeart/2018/5/layout/IconLeafLabelList"/>
    <dgm:cxn modelId="{1C598E8A-BFDD-4F59-94B6-E88FA005275F}" type="presParOf" srcId="{B247E735-E1AC-4065-8DBD-E53B1E201189}" destId="{63E98887-1FB1-43E2-B78C-4D6BEF745DE2}" srcOrd="0" destOrd="0" presId="urn:microsoft.com/office/officeart/2018/5/layout/IconLeafLabelList"/>
    <dgm:cxn modelId="{DA5F5A99-669B-46E3-8449-CAF0AF3B1FDE}" type="presParOf" srcId="{B247E735-E1AC-4065-8DBD-E53B1E201189}" destId="{40D4D355-B26B-4C5D-BCCE-EBFD6639DD03}" srcOrd="1" destOrd="0" presId="urn:microsoft.com/office/officeart/2018/5/layout/IconLeafLabelList"/>
    <dgm:cxn modelId="{48D09242-F954-4F36-A633-A4CBA222F3BB}" type="presParOf" srcId="{B247E735-E1AC-4065-8DBD-E53B1E201189}" destId="{875E88A1-481D-45E2-AF00-A02AABCC52D2}" srcOrd="2" destOrd="0" presId="urn:microsoft.com/office/officeart/2018/5/layout/IconLeafLabelList"/>
    <dgm:cxn modelId="{4481FC7C-8CC0-417F-AD66-5F2823322B6C}" type="presParOf" srcId="{B247E735-E1AC-4065-8DBD-E53B1E201189}" destId="{5B169AF8-36A0-40CC-A617-9AD5DF5347C2}" srcOrd="3" destOrd="0" presId="urn:microsoft.com/office/officeart/2018/5/layout/IconLeafLabelList"/>
    <dgm:cxn modelId="{395DE6EC-2D7E-4649-AA86-8F71A5B0A246}" type="presParOf" srcId="{DEDD5B18-AC67-4D6B-A3A6-A7157CBD47BC}" destId="{BDF02009-4EEE-4FD2-811A-EAB7D82A9C16}" srcOrd="5" destOrd="0" presId="urn:microsoft.com/office/officeart/2018/5/layout/IconLeafLabelList"/>
    <dgm:cxn modelId="{228BA30A-561C-4523-8FDA-115CA3D57235}" type="presParOf" srcId="{DEDD5B18-AC67-4D6B-A3A6-A7157CBD47BC}" destId="{95E56E2E-0086-479D-96B3-E4F815745EAB}" srcOrd="6" destOrd="0" presId="urn:microsoft.com/office/officeart/2018/5/layout/IconLeafLabelList"/>
    <dgm:cxn modelId="{488C9DEC-C0D9-470E-9D82-815FAEC11162}" type="presParOf" srcId="{95E56E2E-0086-479D-96B3-E4F815745EAB}" destId="{8F1597DE-7514-4E23-BBC6-42B8C43FB2AF}" srcOrd="0" destOrd="0" presId="urn:microsoft.com/office/officeart/2018/5/layout/IconLeafLabelList"/>
    <dgm:cxn modelId="{971EC479-18EF-4171-9212-8B7129A1243E}" type="presParOf" srcId="{95E56E2E-0086-479D-96B3-E4F815745EAB}" destId="{69DD4BB7-614F-47D9-97D5-521E9D90439F}" srcOrd="1" destOrd="0" presId="urn:microsoft.com/office/officeart/2018/5/layout/IconLeafLabelList"/>
    <dgm:cxn modelId="{E869E610-66A8-490E-A11D-E150B5EECC6C}" type="presParOf" srcId="{95E56E2E-0086-479D-96B3-E4F815745EAB}" destId="{118DB142-6E4E-442D-8B3C-58615C232501}" srcOrd="2" destOrd="0" presId="urn:microsoft.com/office/officeart/2018/5/layout/IconLeafLabelList"/>
    <dgm:cxn modelId="{49F73727-A176-4F44-891B-BC1CDF9A30AC}" type="presParOf" srcId="{95E56E2E-0086-479D-96B3-E4F815745EAB}" destId="{4182059F-80EE-49FF-9A93-37C4B061EB41}" srcOrd="3" destOrd="0" presId="urn:microsoft.com/office/officeart/2018/5/layout/IconLeafLabelList"/>
    <dgm:cxn modelId="{DACBE28D-568F-4EE8-8A0A-E03103A3F24B}" type="presParOf" srcId="{DEDD5B18-AC67-4D6B-A3A6-A7157CBD47BC}" destId="{379A8C23-ABDD-437A-A1E5-3EE79D3DA8A9}" srcOrd="7" destOrd="0" presId="urn:microsoft.com/office/officeart/2018/5/layout/IconLeafLabelList"/>
    <dgm:cxn modelId="{8AF08D8B-6954-45CB-876F-735A4582CEB7}" type="presParOf" srcId="{DEDD5B18-AC67-4D6B-A3A6-A7157CBD47BC}" destId="{3AFF0D03-60A3-44F1-A650-82DC548A0702}" srcOrd="8" destOrd="0" presId="urn:microsoft.com/office/officeart/2018/5/layout/IconLeafLabelList"/>
    <dgm:cxn modelId="{451EFFD3-8B0D-4CB0-8CC9-88C96886D42F}" type="presParOf" srcId="{3AFF0D03-60A3-44F1-A650-82DC548A0702}" destId="{8C3046C1-3B44-4521-B09F-7FB1012C6546}" srcOrd="0" destOrd="0" presId="urn:microsoft.com/office/officeart/2018/5/layout/IconLeafLabelList"/>
    <dgm:cxn modelId="{247304EC-C32C-465A-8FBD-4ED460E08D28}" type="presParOf" srcId="{3AFF0D03-60A3-44F1-A650-82DC548A0702}" destId="{BAACDD6A-633C-4A1A-97A7-59C5706E0A80}" srcOrd="1" destOrd="0" presId="urn:microsoft.com/office/officeart/2018/5/layout/IconLeafLabelList"/>
    <dgm:cxn modelId="{7FF333CF-78CD-4B22-B4A0-CBD658E6492E}" type="presParOf" srcId="{3AFF0D03-60A3-44F1-A650-82DC548A0702}" destId="{199D7812-1755-489C-A696-32117DC196BA}" srcOrd="2" destOrd="0" presId="urn:microsoft.com/office/officeart/2018/5/layout/IconLeafLabelList"/>
    <dgm:cxn modelId="{DBF7A14E-3B9C-4CA2-B06E-69ACBD79188E}" type="presParOf" srcId="{3AFF0D03-60A3-44F1-A650-82DC548A0702}" destId="{FE1B4A2A-4BCD-474A-ACBD-130430B6495A}" srcOrd="3" destOrd="0" presId="urn:microsoft.com/office/officeart/2018/5/layout/IconLeafLabelList"/>
    <dgm:cxn modelId="{D27A65E1-843F-4F4A-8D94-875AA3F42215}" type="presParOf" srcId="{DEDD5B18-AC67-4D6B-A3A6-A7157CBD47BC}" destId="{DAE97DEB-9064-4948-81ED-B57384B8BF53}" srcOrd="9" destOrd="0" presId="urn:microsoft.com/office/officeart/2018/5/layout/IconLeafLabelList"/>
    <dgm:cxn modelId="{94A51D3F-9A2E-4A9F-B9D9-6D916EA7908A}" type="presParOf" srcId="{DEDD5B18-AC67-4D6B-A3A6-A7157CBD47BC}" destId="{1E2F9591-E93C-4527-80DF-63547E059F87}" srcOrd="10" destOrd="0" presId="urn:microsoft.com/office/officeart/2018/5/layout/IconLeafLabelList"/>
    <dgm:cxn modelId="{DA7AB7E0-1766-4F62-AB03-7BDFCC1ED071}" type="presParOf" srcId="{1E2F9591-E93C-4527-80DF-63547E059F87}" destId="{01E67CC4-77F9-4048-8D56-BB256B6FAA25}" srcOrd="0" destOrd="0" presId="urn:microsoft.com/office/officeart/2018/5/layout/IconLeafLabelList"/>
    <dgm:cxn modelId="{45F4DE6D-45D6-465C-B1B5-F864DB2492DA}" type="presParOf" srcId="{1E2F9591-E93C-4527-80DF-63547E059F87}" destId="{A41B9C77-83C6-4631-833C-09A7521ACA1C}" srcOrd="1" destOrd="0" presId="urn:microsoft.com/office/officeart/2018/5/layout/IconLeafLabelList"/>
    <dgm:cxn modelId="{E86DB8AE-2991-4838-962D-6F5238DE7660}" type="presParOf" srcId="{1E2F9591-E93C-4527-80DF-63547E059F87}" destId="{4DC71DB8-F3EC-45B7-8FA6-EFF0C2AC2438}" srcOrd="2" destOrd="0" presId="urn:microsoft.com/office/officeart/2018/5/layout/IconLeafLabelList"/>
    <dgm:cxn modelId="{2E685C71-61B7-445A-82BC-2887DBE9C311}" type="presParOf" srcId="{1E2F9591-E93C-4527-80DF-63547E059F87}" destId="{B6A9FBBF-A2FF-4577-A557-95DEE31EB9C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9FFADC-EC47-4E81-B4AB-09BA765ACFE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BAD8142-C854-452E-BA83-543458A2004D}">
      <dgm:prSet/>
      <dgm:spPr/>
      <dgm:t>
        <a:bodyPr/>
        <a:lstStyle/>
        <a:p>
          <a:pPr>
            <a:lnSpc>
              <a:spcPct val="100000"/>
            </a:lnSpc>
            <a:defRPr cap="all"/>
          </a:pPr>
          <a:r>
            <a:rPr lang="en-US" dirty="0"/>
            <a:t>Good introduction to the world of Machine Learning and Deep Learning.</a:t>
          </a:r>
        </a:p>
      </dgm:t>
    </dgm:pt>
    <dgm:pt modelId="{017B4DEC-288F-4838-A1D0-67670B1D5652}" type="parTrans" cxnId="{F23F6C91-C2A6-4871-B2CC-F815461DE773}">
      <dgm:prSet/>
      <dgm:spPr/>
      <dgm:t>
        <a:bodyPr/>
        <a:lstStyle/>
        <a:p>
          <a:endParaRPr lang="en-US"/>
        </a:p>
      </dgm:t>
    </dgm:pt>
    <dgm:pt modelId="{A56AD8C3-0485-4BCD-87D1-84275650C753}" type="sibTrans" cxnId="{F23F6C91-C2A6-4871-B2CC-F815461DE773}">
      <dgm:prSet/>
      <dgm:spPr/>
      <dgm:t>
        <a:bodyPr/>
        <a:lstStyle/>
        <a:p>
          <a:endParaRPr lang="en-US"/>
        </a:p>
      </dgm:t>
    </dgm:pt>
    <dgm:pt modelId="{6686D69B-BB94-4749-9372-1D0580A312A4}">
      <dgm:prSet/>
      <dgm:spPr/>
      <dgm:t>
        <a:bodyPr/>
        <a:lstStyle/>
        <a:p>
          <a:pPr>
            <a:lnSpc>
              <a:spcPct val="100000"/>
            </a:lnSpc>
            <a:defRPr cap="all"/>
          </a:pPr>
          <a:r>
            <a:rPr lang="en-US" dirty="0"/>
            <a:t>Application of Deep Learning in Music Composition</a:t>
          </a:r>
        </a:p>
      </dgm:t>
    </dgm:pt>
    <dgm:pt modelId="{386CE818-91A8-4BEA-8921-59664CFBA595}" type="parTrans" cxnId="{5EB37B48-7181-4B9E-A58F-D566F45917F9}">
      <dgm:prSet/>
      <dgm:spPr/>
      <dgm:t>
        <a:bodyPr/>
        <a:lstStyle/>
        <a:p>
          <a:endParaRPr lang="en-US"/>
        </a:p>
      </dgm:t>
    </dgm:pt>
    <dgm:pt modelId="{CCFE18F9-01B7-4533-B4AB-777E94AC1CC1}" type="sibTrans" cxnId="{5EB37B48-7181-4B9E-A58F-D566F45917F9}">
      <dgm:prSet/>
      <dgm:spPr/>
      <dgm:t>
        <a:bodyPr/>
        <a:lstStyle/>
        <a:p>
          <a:endParaRPr lang="en-US"/>
        </a:p>
      </dgm:t>
    </dgm:pt>
    <dgm:pt modelId="{12803083-D0C9-46A0-877D-9C35FB366E9B}">
      <dgm:prSet/>
      <dgm:spPr/>
      <dgm:t>
        <a:bodyPr/>
        <a:lstStyle/>
        <a:p>
          <a:pPr>
            <a:lnSpc>
              <a:spcPct val="100000"/>
            </a:lnSpc>
            <a:defRPr cap="all"/>
          </a:pPr>
          <a:r>
            <a:rPr lang="en-US" dirty="0"/>
            <a:t>Learning  several libraries and packages including Tensor Flow , </a:t>
          </a:r>
          <a:r>
            <a:rPr lang="en-US" dirty="0" err="1"/>
            <a:t>Numpy</a:t>
          </a:r>
          <a:r>
            <a:rPr lang="en-US" dirty="0"/>
            <a:t> , Pandas </a:t>
          </a:r>
          <a:r>
            <a:rPr lang="en-US" dirty="0" err="1"/>
            <a:t>etc</a:t>
          </a:r>
        </a:p>
      </dgm:t>
    </dgm:pt>
    <dgm:pt modelId="{B14B4143-CBDC-41B3-BCA8-DADDC6692F28}" type="parTrans" cxnId="{9A9F65B2-8CD4-4867-B180-2BB47C75F352}">
      <dgm:prSet/>
      <dgm:spPr/>
      <dgm:t>
        <a:bodyPr/>
        <a:lstStyle/>
        <a:p>
          <a:endParaRPr lang="en-US"/>
        </a:p>
      </dgm:t>
    </dgm:pt>
    <dgm:pt modelId="{42536AFC-EEE1-46B3-99ED-A8B4E1280B20}" type="sibTrans" cxnId="{9A9F65B2-8CD4-4867-B180-2BB47C75F352}">
      <dgm:prSet/>
      <dgm:spPr/>
      <dgm:t>
        <a:bodyPr/>
        <a:lstStyle/>
        <a:p>
          <a:endParaRPr lang="en-US"/>
        </a:p>
      </dgm:t>
    </dgm:pt>
    <dgm:pt modelId="{A60AAC4E-F770-49A4-8722-98CB7FCA2C61}" type="pres">
      <dgm:prSet presAssocID="{A49FFADC-EC47-4E81-B4AB-09BA765ACFE4}" presName="root" presStyleCnt="0">
        <dgm:presLayoutVars>
          <dgm:dir/>
          <dgm:resizeHandles val="exact"/>
        </dgm:presLayoutVars>
      </dgm:prSet>
      <dgm:spPr/>
    </dgm:pt>
    <dgm:pt modelId="{ABEEA89E-0DB0-4CA6-9C08-35881D047C0D}" type="pres">
      <dgm:prSet presAssocID="{DBAD8142-C854-452E-BA83-543458A2004D}" presName="compNode" presStyleCnt="0"/>
      <dgm:spPr/>
    </dgm:pt>
    <dgm:pt modelId="{B141459A-5E7A-41B1-A210-EADEF10B5390}" type="pres">
      <dgm:prSet presAssocID="{DBAD8142-C854-452E-BA83-543458A2004D}" presName="iconBgRect" presStyleLbl="bgShp" presStyleIdx="0" presStyleCnt="3"/>
      <dgm:spPr>
        <a:prstGeom prst="round2DiagRect">
          <a:avLst>
            <a:gd name="adj1" fmla="val 29727"/>
            <a:gd name="adj2" fmla="val 0"/>
          </a:avLst>
        </a:prstGeom>
      </dgm:spPr>
    </dgm:pt>
    <dgm:pt modelId="{C6C8F479-20E9-4D6D-94D7-06D8ADC5F56A}" type="pres">
      <dgm:prSet presAssocID="{DBAD8142-C854-452E-BA83-543458A200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EF30AF6A-4A44-4BE2-9A5E-641E4B67695D}" type="pres">
      <dgm:prSet presAssocID="{DBAD8142-C854-452E-BA83-543458A2004D}" presName="spaceRect" presStyleCnt="0"/>
      <dgm:spPr/>
    </dgm:pt>
    <dgm:pt modelId="{D4768886-DEDF-4A53-B333-80E18F3E9E96}" type="pres">
      <dgm:prSet presAssocID="{DBAD8142-C854-452E-BA83-543458A2004D}" presName="textRect" presStyleLbl="revTx" presStyleIdx="0" presStyleCnt="3">
        <dgm:presLayoutVars>
          <dgm:chMax val="1"/>
          <dgm:chPref val="1"/>
        </dgm:presLayoutVars>
      </dgm:prSet>
      <dgm:spPr/>
    </dgm:pt>
    <dgm:pt modelId="{A7F55B17-B314-4F32-9EB5-9A8C2AF8E87D}" type="pres">
      <dgm:prSet presAssocID="{A56AD8C3-0485-4BCD-87D1-84275650C753}" presName="sibTrans" presStyleCnt="0"/>
      <dgm:spPr/>
    </dgm:pt>
    <dgm:pt modelId="{2D640F1D-1CDF-492D-AFBB-7553FE60E041}" type="pres">
      <dgm:prSet presAssocID="{6686D69B-BB94-4749-9372-1D0580A312A4}" presName="compNode" presStyleCnt="0"/>
      <dgm:spPr/>
    </dgm:pt>
    <dgm:pt modelId="{13273F6C-FCB8-4BB8-8688-99D3B77F056E}" type="pres">
      <dgm:prSet presAssocID="{6686D69B-BB94-4749-9372-1D0580A312A4}" presName="iconBgRect" presStyleLbl="bgShp" presStyleIdx="1" presStyleCnt="3"/>
      <dgm:spPr>
        <a:prstGeom prst="round2DiagRect">
          <a:avLst>
            <a:gd name="adj1" fmla="val 29727"/>
            <a:gd name="adj2" fmla="val 0"/>
          </a:avLst>
        </a:prstGeom>
      </dgm:spPr>
    </dgm:pt>
    <dgm:pt modelId="{6E366489-34AF-42E8-9A7D-1CE4D50C7484}" type="pres">
      <dgm:prSet presAssocID="{6686D69B-BB94-4749-9372-1D0580A312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7C337B72-4C75-4D5F-A94D-112D6017F2AC}" type="pres">
      <dgm:prSet presAssocID="{6686D69B-BB94-4749-9372-1D0580A312A4}" presName="spaceRect" presStyleCnt="0"/>
      <dgm:spPr/>
    </dgm:pt>
    <dgm:pt modelId="{CC732099-ABD3-4EFC-AA0F-2BBE48C2E6D7}" type="pres">
      <dgm:prSet presAssocID="{6686D69B-BB94-4749-9372-1D0580A312A4}" presName="textRect" presStyleLbl="revTx" presStyleIdx="1" presStyleCnt="3">
        <dgm:presLayoutVars>
          <dgm:chMax val="1"/>
          <dgm:chPref val="1"/>
        </dgm:presLayoutVars>
      </dgm:prSet>
      <dgm:spPr/>
    </dgm:pt>
    <dgm:pt modelId="{15278636-C3AE-4BCD-A756-8C5416BB457E}" type="pres">
      <dgm:prSet presAssocID="{CCFE18F9-01B7-4533-B4AB-777E94AC1CC1}" presName="sibTrans" presStyleCnt="0"/>
      <dgm:spPr/>
    </dgm:pt>
    <dgm:pt modelId="{88A3D3E8-1361-4915-B605-A2CE5AE9ECC6}" type="pres">
      <dgm:prSet presAssocID="{12803083-D0C9-46A0-877D-9C35FB366E9B}" presName="compNode" presStyleCnt="0"/>
      <dgm:spPr/>
    </dgm:pt>
    <dgm:pt modelId="{7BAF09B2-9CFF-4F2C-B2F8-EE1E2F890498}" type="pres">
      <dgm:prSet presAssocID="{12803083-D0C9-46A0-877D-9C35FB366E9B}" presName="iconBgRect" presStyleLbl="bgShp" presStyleIdx="2" presStyleCnt="3"/>
      <dgm:spPr>
        <a:prstGeom prst="round2DiagRect">
          <a:avLst>
            <a:gd name="adj1" fmla="val 29727"/>
            <a:gd name="adj2" fmla="val 0"/>
          </a:avLst>
        </a:prstGeom>
      </dgm:spPr>
    </dgm:pt>
    <dgm:pt modelId="{7991E069-4385-4A00-84FA-141DCCA5F27C}" type="pres">
      <dgm:prSet presAssocID="{12803083-D0C9-46A0-877D-9C35FB366E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da"/>
        </a:ext>
      </dgm:extLst>
    </dgm:pt>
    <dgm:pt modelId="{13C76F6A-9A09-43BB-ADB2-97B462E65BE1}" type="pres">
      <dgm:prSet presAssocID="{12803083-D0C9-46A0-877D-9C35FB366E9B}" presName="spaceRect" presStyleCnt="0"/>
      <dgm:spPr/>
    </dgm:pt>
    <dgm:pt modelId="{0D23EA92-F56A-40CD-98BC-BABFF1A56E14}" type="pres">
      <dgm:prSet presAssocID="{12803083-D0C9-46A0-877D-9C35FB366E9B}" presName="textRect" presStyleLbl="revTx" presStyleIdx="2" presStyleCnt="3">
        <dgm:presLayoutVars>
          <dgm:chMax val="1"/>
          <dgm:chPref val="1"/>
        </dgm:presLayoutVars>
      </dgm:prSet>
      <dgm:spPr/>
    </dgm:pt>
  </dgm:ptLst>
  <dgm:cxnLst>
    <dgm:cxn modelId="{5EB37B48-7181-4B9E-A58F-D566F45917F9}" srcId="{A49FFADC-EC47-4E81-B4AB-09BA765ACFE4}" destId="{6686D69B-BB94-4749-9372-1D0580A312A4}" srcOrd="1" destOrd="0" parTransId="{386CE818-91A8-4BEA-8921-59664CFBA595}" sibTransId="{CCFE18F9-01B7-4533-B4AB-777E94AC1CC1}"/>
    <dgm:cxn modelId="{06750D8C-70AA-4952-B8D0-F8FFBB58B756}" type="presOf" srcId="{DBAD8142-C854-452E-BA83-543458A2004D}" destId="{D4768886-DEDF-4A53-B333-80E18F3E9E96}" srcOrd="0" destOrd="0" presId="urn:microsoft.com/office/officeart/2018/5/layout/IconLeafLabelList"/>
    <dgm:cxn modelId="{F23F6C91-C2A6-4871-B2CC-F815461DE773}" srcId="{A49FFADC-EC47-4E81-B4AB-09BA765ACFE4}" destId="{DBAD8142-C854-452E-BA83-543458A2004D}" srcOrd="0" destOrd="0" parTransId="{017B4DEC-288F-4838-A1D0-67670B1D5652}" sibTransId="{A56AD8C3-0485-4BCD-87D1-84275650C753}"/>
    <dgm:cxn modelId="{D1BAD1AC-18C8-4E0C-9DA2-7E2E81465084}" type="presOf" srcId="{A49FFADC-EC47-4E81-B4AB-09BA765ACFE4}" destId="{A60AAC4E-F770-49A4-8722-98CB7FCA2C61}" srcOrd="0" destOrd="0" presId="urn:microsoft.com/office/officeart/2018/5/layout/IconLeafLabelList"/>
    <dgm:cxn modelId="{9A9F65B2-8CD4-4867-B180-2BB47C75F352}" srcId="{A49FFADC-EC47-4E81-B4AB-09BA765ACFE4}" destId="{12803083-D0C9-46A0-877D-9C35FB366E9B}" srcOrd="2" destOrd="0" parTransId="{B14B4143-CBDC-41B3-BCA8-DADDC6692F28}" sibTransId="{42536AFC-EEE1-46B3-99ED-A8B4E1280B20}"/>
    <dgm:cxn modelId="{E25C80D6-506C-42AD-89E3-FDBD02D69052}" type="presOf" srcId="{12803083-D0C9-46A0-877D-9C35FB366E9B}" destId="{0D23EA92-F56A-40CD-98BC-BABFF1A56E14}" srcOrd="0" destOrd="0" presId="urn:microsoft.com/office/officeart/2018/5/layout/IconLeafLabelList"/>
    <dgm:cxn modelId="{D83C1FEA-7A99-4B47-B246-AD2DCFB631B5}" type="presOf" srcId="{6686D69B-BB94-4749-9372-1D0580A312A4}" destId="{CC732099-ABD3-4EFC-AA0F-2BBE48C2E6D7}" srcOrd="0" destOrd="0" presId="urn:microsoft.com/office/officeart/2018/5/layout/IconLeafLabelList"/>
    <dgm:cxn modelId="{BBD180F6-1615-4CA0-A7CA-BE3D47854FF7}" type="presParOf" srcId="{A60AAC4E-F770-49A4-8722-98CB7FCA2C61}" destId="{ABEEA89E-0DB0-4CA6-9C08-35881D047C0D}" srcOrd="0" destOrd="0" presId="urn:microsoft.com/office/officeart/2018/5/layout/IconLeafLabelList"/>
    <dgm:cxn modelId="{9A9B2A63-0F98-4EB8-8936-AD3F12C6F258}" type="presParOf" srcId="{ABEEA89E-0DB0-4CA6-9C08-35881D047C0D}" destId="{B141459A-5E7A-41B1-A210-EADEF10B5390}" srcOrd="0" destOrd="0" presId="urn:microsoft.com/office/officeart/2018/5/layout/IconLeafLabelList"/>
    <dgm:cxn modelId="{000BFCD1-3388-4702-9F22-49BCB70F450D}" type="presParOf" srcId="{ABEEA89E-0DB0-4CA6-9C08-35881D047C0D}" destId="{C6C8F479-20E9-4D6D-94D7-06D8ADC5F56A}" srcOrd="1" destOrd="0" presId="urn:microsoft.com/office/officeart/2018/5/layout/IconLeafLabelList"/>
    <dgm:cxn modelId="{B794270C-555F-4B79-9DBB-24F9BAAC9E0C}" type="presParOf" srcId="{ABEEA89E-0DB0-4CA6-9C08-35881D047C0D}" destId="{EF30AF6A-4A44-4BE2-9A5E-641E4B67695D}" srcOrd="2" destOrd="0" presId="urn:microsoft.com/office/officeart/2018/5/layout/IconLeafLabelList"/>
    <dgm:cxn modelId="{0C2628C6-E1F9-43F7-93E6-6F9AF0B4D26E}" type="presParOf" srcId="{ABEEA89E-0DB0-4CA6-9C08-35881D047C0D}" destId="{D4768886-DEDF-4A53-B333-80E18F3E9E96}" srcOrd="3" destOrd="0" presId="urn:microsoft.com/office/officeart/2018/5/layout/IconLeafLabelList"/>
    <dgm:cxn modelId="{308FB850-8411-4099-9127-AD09F6C3B542}" type="presParOf" srcId="{A60AAC4E-F770-49A4-8722-98CB7FCA2C61}" destId="{A7F55B17-B314-4F32-9EB5-9A8C2AF8E87D}" srcOrd="1" destOrd="0" presId="urn:microsoft.com/office/officeart/2018/5/layout/IconLeafLabelList"/>
    <dgm:cxn modelId="{85F9C32B-4AC9-44B3-98ED-D0AF975D71D0}" type="presParOf" srcId="{A60AAC4E-F770-49A4-8722-98CB7FCA2C61}" destId="{2D640F1D-1CDF-492D-AFBB-7553FE60E041}" srcOrd="2" destOrd="0" presId="urn:microsoft.com/office/officeart/2018/5/layout/IconLeafLabelList"/>
    <dgm:cxn modelId="{3946A9AE-9FC0-46F2-86B0-B7D66CCD030E}" type="presParOf" srcId="{2D640F1D-1CDF-492D-AFBB-7553FE60E041}" destId="{13273F6C-FCB8-4BB8-8688-99D3B77F056E}" srcOrd="0" destOrd="0" presId="urn:microsoft.com/office/officeart/2018/5/layout/IconLeafLabelList"/>
    <dgm:cxn modelId="{E65049DA-1796-4F8D-B4D8-F8AB47B4E527}" type="presParOf" srcId="{2D640F1D-1CDF-492D-AFBB-7553FE60E041}" destId="{6E366489-34AF-42E8-9A7D-1CE4D50C7484}" srcOrd="1" destOrd="0" presId="urn:microsoft.com/office/officeart/2018/5/layout/IconLeafLabelList"/>
    <dgm:cxn modelId="{FFC49378-577B-48DC-8C8C-7B00FE2EAFE3}" type="presParOf" srcId="{2D640F1D-1CDF-492D-AFBB-7553FE60E041}" destId="{7C337B72-4C75-4D5F-A94D-112D6017F2AC}" srcOrd="2" destOrd="0" presId="urn:microsoft.com/office/officeart/2018/5/layout/IconLeafLabelList"/>
    <dgm:cxn modelId="{1233986A-37AF-4EF3-AB91-8EE26164FA56}" type="presParOf" srcId="{2D640F1D-1CDF-492D-AFBB-7553FE60E041}" destId="{CC732099-ABD3-4EFC-AA0F-2BBE48C2E6D7}" srcOrd="3" destOrd="0" presId="urn:microsoft.com/office/officeart/2018/5/layout/IconLeafLabelList"/>
    <dgm:cxn modelId="{F89677CC-E78B-4B74-933E-1B5334506A3A}" type="presParOf" srcId="{A60AAC4E-F770-49A4-8722-98CB7FCA2C61}" destId="{15278636-C3AE-4BCD-A756-8C5416BB457E}" srcOrd="3" destOrd="0" presId="urn:microsoft.com/office/officeart/2018/5/layout/IconLeafLabelList"/>
    <dgm:cxn modelId="{81F2C475-DCC9-404E-B014-33FD9B30928E}" type="presParOf" srcId="{A60AAC4E-F770-49A4-8722-98CB7FCA2C61}" destId="{88A3D3E8-1361-4915-B605-A2CE5AE9ECC6}" srcOrd="4" destOrd="0" presId="urn:microsoft.com/office/officeart/2018/5/layout/IconLeafLabelList"/>
    <dgm:cxn modelId="{430D838C-297A-4819-A0E9-000CE8A36155}" type="presParOf" srcId="{88A3D3E8-1361-4915-B605-A2CE5AE9ECC6}" destId="{7BAF09B2-9CFF-4F2C-B2F8-EE1E2F890498}" srcOrd="0" destOrd="0" presId="urn:microsoft.com/office/officeart/2018/5/layout/IconLeafLabelList"/>
    <dgm:cxn modelId="{E38419B0-49A9-48F9-987A-8FF7109AC825}" type="presParOf" srcId="{88A3D3E8-1361-4915-B605-A2CE5AE9ECC6}" destId="{7991E069-4385-4A00-84FA-141DCCA5F27C}" srcOrd="1" destOrd="0" presId="urn:microsoft.com/office/officeart/2018/5/layout/IconLeafLabelList"/>
    <dgm:cxn modelId="{B3BDC839-7290-45F6-B935-D7873F79156C}" type="presParOf" srcId="{88A3D3E8-1361-4915-B605-A2CE5AE9ECC6}" destId="{13C76F6A-9A09-43BB-ADB2-97B462E65BE1}" srcOrd="2" destOrd="0" presId="urn:microsoft.com/office/officeart/2018/5/layout/IconLeafLabelList"/>
    <dgm:cxn modelId="{95592E48-0D46-4FC3-BC8F-D64D97D2EBDE}" type="presParOf" srcId="{88A3D3E8-1361-4915-B605-A2CE5AE9ECC6}" destId="{0D23EA92-F56A-40CD-98BC-BABFF1A56E1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2ECF1-6C65-4EFF-AE1C-562977599431}">
      <dsp:nvSpPr>
        <dsp:cNvPr id="0" name=""/>
        <dsp:cNvSpPr/>
      </dsp:nvSpPr>
      <dsp:spPr>
        <a:xfrm>
          <a:off x="0" y="619125"/>
          <a:ext cx="9237662" cy="11429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CFAAD-2030-4BFA-8164-44B95A6C0FE9}">
      <dsp:nvSpPr>
        <dsp:cNvPr id="0" name=""/>
        <dsp:cNvSpPr/>
      </dsp:nvSpPr>
      <dsp:spPr>
        <a:xfrm>
          <a:off x="345757" y="876300"/>
          <a:ext cx="628649" cy="6286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F48D4F-8528-49CC-9B5C-314C39F5FE14}">
      <dsp:nvSpPr>
        <dsp:cNvPr id="0" name=""/>
        <dsp:cNvSpPr/>
      </dsp:nvSpPr>
      <dsp:spPr>
        <a:xfrm>
          <a:off x="1320164" y="619125"/>
          <a:ext cx="7917497" cy="1142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67" tIns="120967" rIns="120967" bIns="120967" numCol="1" spcCol="1270" anchor="ctr" anchorCtr="0">
          <a:noAutofit/>
        </a:bodyPr>
        <a:lstStyle/>
        <a:p>
          <a:pPr marL="0" lvl="0" indent="0" algn="l" defTabSz="1022350">
            <a:lnSpc>
              <a:spcPct val="90000"/>
            </a:lnSpc>
            <a:spcBef>
              <a:spcPct val="0"/>
            </a:spcBef>
            <a:spcAft>
              <a:spcPct val="35000"/>
            </a:spcAft>
            <a:buNone/>
          </a:pPr>
          <a:r>
            <a:rPr lang="en-US" sz="2300" b="1" kern="1200" dirty="0"/>
            <a:t>Musical composition</a:t>
          </a:r>
          <a:r>
            <a:rPr lang="en-US" sz="2300" kern="1200" dirty="0"/>
            <a:t> is the process of making or forming a piece of music by combining the parts, or elements of music</a:t>
          </a:r>
        </a:p>
      </dsp:txBody>
      <dsp:txXfrm>
        <a:off x="1320164" y="619125"/>
        <a:ext cx="7917497" cy="1142999"/>
      </dsp:txXfrm>
    </dsp:sp>
    <dsp:sp modelId="{346D0975-458C-432E-B1B3-CCD8F0607100}">
      <dsp:nvSpPr>
        <dsp:cNvPr id="0" name=""/>
        <dsp:cNvSpPr/>
      </dsp:nvSpPr>
      <dsp:spPr>
        <a:xfrm>
          <a:off x="0" y="2047875"/>
          <a:ext cx="9237662" cy="11429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2CAB0-9062-4658-821C-400AA5E05B10}">
      <dsp:nvSpPr>
        <dsp:cNvPr id="0" name=""/>
        <dsp:cNvSpPr/>
      </dsp:nvSpPr>
      <dsp:spPr>
        <a:xfrm>
          <a:off x="345757" y="2305050"/>
          <a:ext cx="628649" cy="6286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FF6AB5-F02E-47C2-8E5C-E375965A9FFF}">
      <dsp:nvSpPr>
        <dsp:cNvPr id="0" name=""/>
        <dsp:cNvSpPr/>
      </dsp:nvSpPr>
      <dsp:spPr>
        <a:xfrm>
          <a:off x="1320164" y="2047875"/>
          <a:ext cx="7917497" cy="1142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67" tIns="120967" rIns="120967" bIns="120967" numCol="1" spcCol="1270" anchor="ctr" anchorCtr="0">
          <a:noAutofit/>
        </a:bodyPr>
        <a:lstStyle/>
        <a:p>
          <a:pPr marL="0" lvl="0" indent="0" algn="l" defTabSz="1022350">
            <a:lnSpc>
              <a:spcPct val="90000"/>
            </a:lnSpc>
            <a:spcBef>
              <a:spcPct val="0"/>
            </a:spcBef>
            <a:spcAft>
              <a:spcPct val="35000"/>
            </a:spcAft>
            <a:buNone/>
          </a:pPr>
          <a:r>
            <a:rPr lang="en-US" sz="2300" kern="1200" dirty="0"/>
            <a:t>Parameters such as pitch ,interval , notes ,chords are used for composing short piece of music.</a:t>
          </a:r>
        </a:p>
      </dsp:txBody>
      <dsp:txXfrm>
        <a:off x="1320164" y="2047875"/>
        <a:ext cx="7917497" cy="1142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B5008-D293-4C0B-9887-8901C056559D}">
      <dsp:nvSpPr>
        <dsp:cNvPr id="0" name=""/>
        <dsp:cNvSpPr/>
      </dsp:nvSpPr>
      <dsp:spPr>
        <a:xfrm>
          <a:off x="385256" y="886377"/>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86865C-F6A5-46E9-9868-D94D7823EB51}">
      <dsp:nvSpPr>
        <dsp:cNvPr id="0" name=""/>
        <dsp:cNvSpPr/>
      </dsp:nvSpPr>
      <dsp:spPr>
        <a:xfrm>
          <a:off x="619256" y="1120377"/>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A75931-DA4F-4824-98E6-8C47A13C0C6E}">
      <dsp:nvSpPr>
        <dsp:cNvPr id="0" name=""/>
        <dsp:cNvSpPr/>
      </dsp:nvSpPr>
      <dsp:spPr>
        <a:xfrm>
          <a:off x="34256" y="2326377"/>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rade Gothic Next Cond"/>
            </a:rPr>
            <a:t>Music + Deep Learning = Automatic Music Generation Model</a:t>
          </a:r>
          <a:endParaRPr lang="en-US" sz="1100" kern="1200" dirty="0"/>
        </a:p>
      </dsp:txBody>
      <dsp:txXfrm>
        <a:off x="34256" y="2326377"/>
        <a:ext cx="1800000" cy="855000"/>
      </dsp:txXfrm>
    </dsp:sp>
    <dsp:sp modelId="{678CE6BB-DDEB-4C27-B31A-3E0865AE4611}">
      <dsp:nvSpPr>
        <dsp:cNvPr id="0" name=""/>
        <dsp:cNvSpPr/>
      </dsp:nvSpPr>
      <dsp:spPr>
        <a:xfrm>
          <a:off x="2500256" y="886377"/>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C1C08-F005-4C63-B284-13D6C0F55FF4}">
      <dsp:nvSpPr>
        <dsp:cNvPr id="0" name=""/>
        <dsp:cNvSpPr/>
      </dsp:nvSpPr>
      <dsp:spPr>
        <a:xfrm>
          <a:off x="2734256" y="1120377"/>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0FF04F-FD75-4A19-8758-C22419440126}">
      <dsp:nvSpPr>
        <dsp:cNvPr id="0" name=""/>
        <dsp:cNvSpPr/>
      </dsp:nvSpPr>
      <dsp:spPr>
        <a:xfrm>
          <a:off x="2149256" y="2326377"/>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rade Gothic Next Cond"/>
            </a:rPr>
            <a:t>Captures music produced by the piano instrument.</a:t>
          </a:r>
          <a:endParaRPr lang="en-US" sz="1100" kern="1200" dirty="0"/>
        </a:p>
      </dsp:txBody>
      <dsp:txXfrm>
        <a:off x="2149256" y="2326377"/>
        <a:ext cx="1800000" cy="855000"/>
      </dsp:txXfrm>
    </dsp:sp>
    <dsp:sp modelId="{63E98887-1FB1-43E2-B78C-4D6BEF745DE2}">
      <dsp:nvSpPr>
        <dsp:cNvPr id="0" name=""/>
        <dsp:cNvSpPr/>
      </dsp:nvSpPr>
      <dsp:spPr>
        <a:xfrm>
          <a:off x="4615256" y="886377"/>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D4D355-B26B-4C5D-BCCE-EBFD6639DD03}">
      <dsp:nvSpPr>
        <dsp:cNvPr id="0" name=""/>
        <dsp:cNvSpPr/>
      </dsp:nvSpPr>
      <dsp:spPr>
        <a:xfrm>
          <a:off x="4849256" y="1120377"/>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169AF8-36A0-40CC-A617-9AD5DF5347C2}">
      <dsp:nvSpPr>
        <dsp:cNvPr id="0" name=""/>
        <dsp:cNvSpPr/>
      </dsp:nvSpPr>
      <dsp:spPr>
        <a:xfrm>
          <a:off x="4264256" y="2326377"/>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Uses a variant of Recurrent Neural Networks called LSTM (Long - Short Term Memory)</a:t>
          </a:r>
        </a:p>
      </dsp:txBody>
      <dsp:txXfrm>
        <a:off x="4264256" y="2326377"/>
        <a:ext cx="1800000" cy="855000"/>
      </dsp:txXfrm>
    </dsp:sp>
    <dsp:sp modelId="{8F1597DE-7514-4E23-BBC6-42B8C43FB2AF}">
      <dsp:nvSpPr>
        <dsp:cNvPr id="0" name=""/>
        <dsp:cNvSpPr/>
      </dsp:nvSpPr>
      <dsp:spPr>
        <a:xfrm>
          <a:off x="385256" y="3631377"/>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DD4BB7-614F-47D9-97D5-521E9D90439F}">
      <dsp:nvSpPr>
        <dsp:cNvPr id="0" name=""/>
        <dsp:cNvSpPr/>
      </dsp:nvSpPr>
      <dsp:spPr>
        <a:xfrm>
          <a:off x="619256" y="3865377"/>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82059F-80EE-49FF-9A93-37C4B061EB41}">
      <dsp:nvSpPr>
        <dsp:cNvPr id="0" name=""/>
        <dsp:cNvSpPr/>
      </dsp:nvSpPr>
      <dsp:spPr>
        <a:xfrm>
          <a:off x="34256" y="5071377"/>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Platform : Visual Studio Code </a:t>
          </a:r>
        </a:p>
      </dsp:txBody>
      <dsp:txXfrm>
        <a:off x="34256" y="5071377"/>
        <a:ext cx="1800000" cy="855000"/>
      </dsp:txXfrm>
    </dsp:sp>
    <dsp:sp modelId="{8C3046C1-3B44-4521-B09F-7FB1012C6546}">
      <dsp:nvSpPr>
        <dsp:cNvPr id="0" name=""/>
        <dsp:cNvSpPr/>
      </dsp:nvSpPr>
      <dsp:spPr>
        <a:xfrm>
          <a:off x="2500256" y="3631377"/>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ACDD6A-633C-4A1A-97A7-59C5706E0A80}">
      <dsp:nvSpPr>
        <dsp:cNvPr id="0" name=""/>
        <dsp:cNvSpPr/>
      </dsp:nvSpPr>
      <dsp:spPr>
        <a:xfrm>
          <a:off x="2734256" y="3865377"/>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1B4A2A-4BCD-474A-ACBD-130430B6495A}">
      <dsp:nvSpPr>
        <dsp:cNvPr id="0" name=""/>
        <dsp:cNvSpPr/>
      </dsp:nvSpPr>
      <dsp:spPr>
        <a:xfrm>
          <a:off x="2149256" y="5071377"/>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Coding Language : Python</a:t>
          </a:r>
        </a:p>
      </dsp:txBody>
      <dsp:txXfrm>
        <a:off x="2149256" y="5071377"/>
        <a:ext cx="1800000" cy="855000"/>
      </dsp:txXfrm>
    </dsp:sp>
    <dsp:sp modelId="{01E67CC4-77F9-4048-8D56-BB256B6FAA25}">
      <dsp:nvSpPr>
        <dsp:cNvPr id="0" name=""/>
        <dsp:cNvSpPr/>
      </dsp:nvSpPr>
      <dsp:spPr>
        <a:xfrm>
          <a:off x="4615256" y="3631377"/>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1B9C77-83C6-4631-833C-09A7521ACA1C}">
      <dsp:nvSpPr>
        <dsp:cNvPr id="0" name=""/>
        <dsp:cNvSpPr/>
      </dsp:nvSpPr>
      <dsp:spPr>
        <a:xfrm>
          <a:off x="4849256" y="3865377"/>
          <a:ext cx="630000" cy="63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A9FBBF-A2FF-4577-A557-95DEE31EB9CB}">
      <dsp:nvSpPr>
        <dsp:cNvPr id="0" name=""/>
        <dsp:cNvSpPr/>
      </dsp:nvSpPr>
      <dsp:spPr>
        <a:xfrm>
          <a:off x="4264256" y="5071377"/>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kern="1200" dirty="0"/>
            <a:t>Libraries used Tensorflow,Music21,</a:t>
          </a:r>
          <a:r>
            <a:rPr lang="en-US" sz="1100" kern="1200" dirty="0">
              <a:latin typeface="Trade Gothic Next Cond"/>
            </a:rPr>
            <a:t> </a:t>
          </a:r>
          <a:r>
            <a:rPr lang="en-US" sz="1100" kern="1200" dirty="0" err="1"/>
            <a:t>Keras,NumPy,Sklearn</a:t>
          </a:r>
          <a:r>
            <a:rPr lang="en-US" sz="1100" kern="1200" dirty="0"/>
            <a:t>,</a:t>
          </a:r>
          <a:r>
            <a:rPr lang="en-US" sz="1100" kern="1200" dirty="0">
              <a:latin typeface="Trade Gothic Next Cond"/>
            </a:rPr>
            <a:t> </a:t>
          </a:r>
          <a:r>
            <a:rPr lang="en-US" sz="1100" kern="1200" dirty="0" err="1"/>
            <a:t>tqdm</a:t>
          </a:r>
          <a:endParaRPr lang="en-US" sz="1100" kern="1200" dirty="0"/>
        </a:p>
      </dsp:txBody>
      <dsp:txXfrm>
        <a:off x="4264256" y="5071377"/>
        <a:ext cx="1800000" cy="85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1459A-5E7A-41B1-A210-EADEF10B5390}">
      <dsp:nvSpPr>
        <dsp:cNvPr id="0" name=""/>
        <dsp:cNvSpPr/>
      </dsp:nvSpPr>
      <dsp:spPr>
        <a:xfrm>
          <a:off x="809484" y="21843"/>
          <a:ext cx="1269562" cy="1269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8F479-20E9-4D6D-94D7-06D8ADC5F56A}">
      <dsp:nvSpPr>
        <dsp:cNvPr id="0" name=""/>
        <dsp:cNvSpPr/>
      </dsp:nvSpPr>
      <dsp:spPr>
        <a:xfrm>
          <a:off x="1080046" y="292405"/>
          <a:ext cx="728437" cy="728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768886-DEDF-4A53-B333-80E18F3E9E96}">
      <dsp:nvSpPr>
        <dsp:cNvPr id="0" name=""/>
        <dsp:cNvSpPr/>
      </dsp:nvSpPr>
      <dsp:spPr>
        <a:xfrm>
          <a:off x="403640" y="1686843"/>
          <a:ext cx="20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Good introduction to the world of Machine Learning and Deep Learning.</a:t>
          </a:r>
        </a:p>
      </dsp:txBody>
      <dsp:txXfrm>
        <a:off x="403640" y="1686843"/>
        <a:ext cx="2081250" cy="720000"/>
      </dsp:txXfrm>
    </dsp:sp>
    <dsp:sp modelId="{13273F6C-FCB8-4BB8-8688-99D3B77F056E}">
      <dsp:nvSpPr>
        <dsp:cNvPr id="0" name=""/>
        <dsp:cNvSpPr/>
      </dsp:nvSpPr>
      <dsp:spPr>
        <a:xfrm>
          <a:off x="3254953" y="21843"/>
          <a:ext cx="1269562" cy="1269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366489-34AF-42E8-9A7D-1CE4D50C7484}">
      <dsp:nvSpPr>
        <dsp:cNvPr id="0" name=""/>
        <dsp:cNvSpPr/>
      </dsp:nvSpPr>
      <dsp:spPr>
        <a:xfrm>
          <a:off x="3525515" y="292405"/>
          <a:ext cx="728437" cy="728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732099-ABD3-4EFC-AA0F-2BBE48C2E6D7}">
      <dsp:nvSpPr>
        <dsp:cNvPr id="0" name=""/>
        <dsp:cNvSpPr/>
      </dsp:nvSpPr>
      <dsp:spPr>
        <a:xfrm>
          <a:off x="2849109" y="1686843"/>
          <a:ext cx="20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Application of Deep Learning in Music Composition</a:t>
          </a:r>
        </a:p>
      </dsp:txBody>
      <dsp:txXfrm>
        <a:off x="2849109" y="1686843"/>
        <a:ext cx="2081250" cy="720000"/>
      </dsp:txXfrm>
    </dsp:sp>
    <dsp:sp modelId="{7BAF09B2-9CFF-4F2C-B2F8-EE1E2F890498}">
      <dsp:nvSpPr>
        <dsp:cNvPr id="0" name=""/>
        <dsp:cNvSpPr/>
      </dsp:nvSpPr>
      <dsp:spPr>
        <a:xfrm>
          <a:off x="2032218" y="2927155"/>
          <a:ext cx="1269562" cy="12695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91E069-4385-4A00-84FA-141DCCA5F27C}">
      <dsp:nvSpPr>
        <dsp:cNvPr id="0" name=""/>
        <dsp:cNvSpPr/>
      </dsp:nvSpPr>
      <dsp:spPr>
        <a:xfrm>
          <a:off x="2302781" y="3197718"/>
          <a:ext cx="728437" cy="728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23EA92-F56A-40CD-98BC-BABFF1A56E14}">
      <dsp:nvSpPr>
        <dsp:cNvPr id="0" name=""/>
        <dsp:cNvSpPr/>
      </dsp:nvSpPr>
      <dsp:spPr>
        <a:xfrm>
          <a:off x="1626374" y="4592155"/>
          <a:ext cx="20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Learning  several libraries and packages including Tensor Flow , </a:t>
          </a:r>
          <a:r>
            <a:rPr lang="en-US" sz="1100" kern="1200" dirty="0" err="1"/>
            <a:t>Numpy</a:t>
          </a:r>
          <a:r>
            <a:rPr lang="en-US" sz="1100" kern="1200" dirty="0"/>
            <a:t> , Pandas </a:t>
          </a:r>
          <a:r>
            <a:rPr lang="en-US" sz="1100" kern="1200" dirty="0" err="1"/>
            <a:t>etc</a:t>
          </a:r>
        </a:p>
      </dsp:txBody>
      <dsp:txXfrm>
        <a:off x="1626374" y="4592155"/>
        <a:ext cx="208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7/25/2022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70011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7/25/2022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8966095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7/25/2022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3838324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7/25/2022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1296844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7/25/2022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1866103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7/25/2022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6700793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7/25/2022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68979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7/25/2022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6550762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7/25/2022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5503161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7/25/2022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3834226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7/25/2022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1008166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7/25/2022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329275588"/>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08" r:id="rId6"/>
    <p:sldLayoutId id="2147483813" r:id="rId7"/>
    <p:sldLayoutId id="2147483809" r:id="rId8"/>
    <p:sldLayoutId id="2147483810" r:id="rId9"/>
    <p:sldLayoutId id="2147483811" r:id="rId10"/>
    <p:sldLayoutId id="2147483812" r:id="rId11"/>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
            <a:extLst>
              <a:ext uri="{FF2B5EF4-FFF2-40B4-BE49-F238E27FC236}">
                <a16:creationId xmlns:a16="http://schemas.microsoft.com/office/drawing/2014/main" id="{092B81EF-EA72-3397-4465-3F86B217C4A6}"/>
              </a:ext>
            </a:extLst>
          </p:cNvPr>
          <p:cNvPicPr>
            <a:picLocks noChangeAspect="1"/>
          </p:cNvPicPr>
          <p:nvPr/>
        </p:nvPicPr>
        <p:blipFill rotWithShape="1">
          <a:blip r:embed="rId2">
            <a:alphaModFix amt="50000"/>
          </a:blip>
          <a:srcRect b="1747"/>
          <a:stretch/>
        </p:blipFill>
        <p:spPr>
          <a:xfrm>
            <a:off x="20" y="10"/>
            <a:ext cx="12191981" cy="6857990"/>
          </a:xfrm>
          <a:prstGeom prst="rect">
            <a:avLst/>
          </a:prstGeom>
        </p:spPr>
      </p:pic>
      <p:sp>
        <p:nvSpPr>
          <p:cNvPr id="2" name="Title 1"/>
          <p:cNvSpPr>
            <a:spLocks noGrp="1"/>
          </p:cNvSpPr>
          <p:nvPr>
            <p:ph type="ctrTitle"/>
          </p:nvPr>
        </p:nvSpPr>
        <p:spPr>
          <a:xfrm>
            <a:off x="2238258" y="1424473"/>
            <a:ext cx="7714388" cy="3758282"/>
          </a:xfrm>
        </p:spPr>
        <p:txBody>
          <a:bodyPr>
            <a:normAutofit/>
          </a:bodyPr>
          <a:lstStyle/>
          <a:p>
            <a:pPr algn="ctr"/>
            <a:r>
              <a:rPr lang="en-US" sz="4000" dirty="0" err="1">
                <a:latin typeface="Modern Love"/>
                <a:ea typeface="+mj-lt"/>
                <a:cs typeface="+mj-lt"/>
              </a:rPr>
              <a:t>Musify</a:t>
            </a:r>
            <a:r>
              <a:rPr lang="en-US" sz="4000" dirty="0">
                <a:latin typeface="Modern Love"/>
                <a:ea typeface="+mj-lt"/>
                <a:cs typeface="+mj-lt"/>
              </a:rPr>
              <a:t>-Music Composition using A.I.</a:t>
            </a:r>
          </a:p>
          <a:p>
            <a:pPr algn="ctr"/>
            <a:endParaRPr lang="en-US" sz="4000" dirty="0">
              <a:cs typeface="Calibri Light"/>
            </a:endParaRPr>
          </a:p>
        </p:txBody>
      </p:sp>
      <p:sp>
        <p:nvSpPr>
          <p:cNvPr id="3" name="Subtitle 2"/>
          <p:cNvSpPr>
            <a:spLocks noGrp="1"/>
          </p:cNvSpPr>
          <p:nvPr>
            <p:ph type="subTitle" idx="1"/>
          </p:nvPr>
        </p:nvSpPr>
        <p:spPr>
          <a:xfrm>
            <a:off x="2238258" y="4848464"/>
            <a:ext cx="7714388" cy="1085849"/>
          </a:xfrm>
        </p:spPr>
        <p:txBody>
          <a:bodyPr vert="horz" lIns="91440" tIns="45720" rIns="91440" bIns="45720" rtlCol="0" anchor="t">
            <a:noAutofit/>
          </a:bodyPr>
          <a:lstStyle/>
          <a:p>
            <a:pPr algn="ctr"/>
            <a:r>
              <a:rPr lang="en-US" sz="2600" dirty="0">
                <a:ln>
                  <a:solidFill>
                    <a:srgbClr val="000000">
                      <a:lumMod val="75000"/>
                      <a:lumOff val="25000"/>
                      <a:alpha val="10000"/>
                    </a:srgbClr>
                  </a:solidFill>
                </a:ln>
                <a:effectLst>
                  <a:outerShdw blurRad="9525" dist="25400" dir="14640000" algn="tl" rotWithShape="0">
                    <a:srgbClr val="000000">
                      <a:alpha val="30000"/>
                    </a:srgbClr>
                  </a:outerShdw>
                </a:effectLst>
                <a:cs typeface="Dubai"/>
              </a:rPr>
              <a:t>Made By</a:t>
            </a:r>
          </a:p>
          <a:p>
            <a:pPr algn="ctr"/>
            <a:r>
              <a:rPr lang="en-US" sz="2600" b="1" i="1" dirty="0">
                <a:ln>
                  <a:solidFill>
                    <a:srgbClr val="000000">
                      <a:lumMod val="75000"/>
                      <a:lumOff val="25000"/>
                      <a:alpha val="10000"/>
                    </a:srgbClr>
                  </a:solidFill>
                </a:ln>
                <a:effectLst>
                  <a:outerShdw blurRad="9525" dist="25400" dir="14640000" algn="tl" rotWithShape="0">
                    <a:srgbClr val="000000">
                      <a:alpha val="30000"/>
                    </a:srgbClr>
                  </a:outerShdw>
                </a:effectLst>
                <a:latin typeface="Modern Love"/>
                <a:cs typeface="Dubai"/>
              </a:rPr>
              <a:t>Aryan Chordia</a:t>
            </a:r>
          </a:p>
        </p:txBody>
      </p:sp>
      <p:cxnSp>
        <p:nvCxnSpPr>
          <p:cNvPr id="44" name="Straight Connector 43">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9949130-F4C8-4E64-AD1A-B3611E435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Oval 34">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DB1F8B-1DAF-7823-3421-748920DCBC2E}"/>
              </a:ext>
            </a:extLst>
          </p:cNvPr>
          <p:cNvSpPr>
            <a:spLocks noGrp="1"/>
          </p:cNvSpPr>
          <p:nvPr>
            <p:ph idx="1"/>
          </p:nvPr>
        </p:nvSpPr>
        <p:spPr>
          <a:xfrm>
            <a:off x="6092653" y="0"/>
            <a:ext cx="6099824" cy="6858000"/>
          </a:xfrm>
        </p:spPr>
        <p:txBody>
          <a:bodyPr vert="horz" lIns="91440" tIns="45720" rIns="91440" bIns="45720" rtlCol="0" anchor="ctr">
            <a:normAutofit fontScale="92500" lnSpcReduction="10000"/>
          </a:bodyPr>
          <a:lstStyle/>
          <a:p>
            <a:pPr marL="0" indent="0">
              <a:lnSpc>
                <a:spcPct val="120000"/>
              </a:lnSpc>
              <a:buNone/>
            </a:pPr>
            <a:r>
              <a:rPr lang="en-US" sz="3600" b="1" dirty="0"/>
              <a:t>Step 6  Building the Model</a:t>
            </a:r>
          </a:p>
          <a:p>
            <a:pPr>
              <a:lnSpc>
                <a:spcPct val="120000"/>
              </a:lnSpc>
              <a:buFont typeface="Wingdings" panose="020B0604020202020204" pitchFamily="34" charset="0"/>
              <a:buChar char="Ø"/>
            </a:pPr>
            <a:r>
              <a:rPr lang="en-US" sz="2000" dirty="0">
                <a:ea typeface="+mn-lt"/>
                <a:cs typeface="+mn-lt"/>
              </a:rPr>
              <a:t>2 stacked LSTM layers with a dropout rate of 0.2 are used .</a:t>
            </a:r>
          </a:p>
          <a:p>
            <a:pPr>
              <a:lnSpc>
                <a:spcPct val="120000"/>
              </a:lnSpc>
              <a:buFont typeface="Wingdings" panose="020B0604020202020204" pitchFamily="34" charset="0"/>
              <a:buChar char="Ø"/>
            </a:pPr>
            <a:r>
              <a:rPr lang="en-US" sz="2000" dirty="0">
                <a:ea typeface="+mn-lt"/>
                <a:cs typeface="+mn-lt"/>
              </a:rPr>
              <a:t>A fully connected Dense layer has been used for output.</a:t>
            </a:r>
          </a:p>
          <a:p>
            <a:pPr marL="0" indent="0">
              <a:lnSpc>
                <a:spcPct val="120000"/>
              </a:lnSpc>
              <a:buNone/>
            </a:pPr>
            <a:r>
              <a:rPr lang="en-US" sz="3600" b="1" dirty="0"/>
              <a:t>Step 7 Training the Model</a:t>
            </a:r>
          </a:p>
          <a:p>
            <a:pPr>
              <a:lnSpc>
                <a:spcPct val="120000"/>
              </a:lnSpc>
              <a:buFont typeface="Wingdings" panose="020B0604020202020204" pitchFamily="34" charset="0"/>
              <a:buChar char="Ø"/>
            </a:pPr>
            <a:r>
              <a:rPr lang="en-US" sz="2000" dirty="0"/>
              <a:t>After building the model , it is trained on the input and output data.</a:t>
            </a:r>
          </a:p>
          <a:p>
            <a:pPr>
              <a:lnSpc>
                <a:spcPct val="120000"/>
              </a:lnSpc>
              <a:buFont typeface="Wingdings" panose="020B0604020202020204" pitchFamily="34" charset="0"/>
              <a:buChar char="Ø"/>
            </a:pPr>
            <a:r>
              <a:rPr lang="en-US" sz="2000" dirty="0"/>
              <a:t>For this 'Adam Optimizer ' is used on batch size of 128 and a total of 30 epochs.</a:t>
            </a:r>
            <a:endParaRPr lang="en-US" sz="2000" dirty="0">
              <a:ea typeface="+mn-lt"/>
              <a:cs typeface="+mn-lt"/>
            </a:endParaRPr>
          </a:p>
          <a:p>
            <a:pPr>
              <a:lnSpc>
                <a:spcPct val="120000"/>
              </a:lnSpc>
              <a:buFont typeface="Wingdings" panose="020B0604020202020204" pitchFamily="34" charset="0"/>
              <a:buChar char="Ø"/>
            </a:pPr>
            <a:r>
              <a:rPr lang="en-US" sz="2000" dirty="0">
                <a:ea typeface="+mn-lt"/>
                <a:cs typeface="+mn-lt"/>
              </a:rPr>
              <a:t>After Training, model is saved for prediction.</a:t>
            </a:r>
            <a:endParaRPr lang="en-US" sz="2000" dirty="0"/>
          </a:p>
          <a:p>
            <a:pPr marL="0" indent="0">
              <a:lnSpc>
                <a:spcPct val="120000"/>
              </a:lnSpc>
              <a:buNone/>
            </a:pPr>
            <a:r>
              <a:rPr lang="en-US" sz="3600" b="1" dirty="0"/>
              <a:t>Step 8 Inference Phase and Saving the File </a:t>
            </a:r>
          </a:p>
          <a:p>
            <a:pPr>
              <a:lnSpc>
                <a:spcPct val="120000"/>
              </a:lnSpc>
              <a:buFont typeface="Wingdings" panose="020B0604020202020204" pitchFamily="34" charset="0"/>
              <a:buChar char="Ø"/>
            </a:pPr>
            <a:r>
              <a:rPr lang="en-US" sz="2000" dirty="0">
                <a:ea typeface="+mn-lt"/>
                <a:cs typeface="+mn-lt"/>
              </a:rPr>
              <a:t>Using the trained model, the notes will be predicted and the predicted output notes are saved in a MIDI file.</a:t>
            </a:r>
            <a:endParaRPr lang="en-US" sz="2000" dirty="0"/>
          </a:p>
          <a:p>
            <a:pPr marL="0" indent="0">
              <a:lnSpc>
                <a:spcPct val="120000"/>
              </a:lnSpc>
              <a:buNone/>
            </a:pPr>
            <a:endParaRPr lang="en-US" sz="1500"/>
          </a:p>
        </p:txBody>
      </p:sp>
      <p:pic>
        <p:nvPicPr>
          <p:cNvPr id="2" name="Picture 3">
            <a:extLst>
              <a:ext uri="{FF2B5EF4-FFF2-40B4-BE49-F238E27FC236}">
                <a16:creationId xmlns:a16="http://schemas.microsoft.com/office/drawing/2014/main" id="{AFC9C558-3B09-C723-EE19-28C3A11645D7}"/>
              </a:ext>
            </a:extLst>
          </p:cNvPr>
          <p:cNvPicPr>
            <a:picLocks noChangeAspect="1"/>
          </p:cNvPicPr>
          <p:nvPr/>
        </p:nvPicPr>
        <p:blipFill>
          <a:blip r:embed="rId2"/>
          <a:stretch>
            <a:fillRect/>
          </a:stretch>
        </p:blipFill>
        <p:spPr>
          <a:xfrm>
            <a:off x="1405003" y="2233390"/>
            <a:ext cx="3306871" cy="2380782"/>
          </a:xfrm>
          <a:prstGeom prst="rect">
            <a:avLst/>
          </a:prstGeom>
        </p:spPr>
      </p:pic>
    </p:spTree>
    <p:extLst>
      <p:ext uri="{BB962C8B-B14F-4D97-AF65-F5344CB8AC3E}">
        <p14:creationId xmlns:p14="http://schemas.microsoft.com/office/powerpoint/2010/main" val="39615417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0">
            <a:extLst>
              <a:ext uri="{FF2B5EF4-FFF2-40B4-BE49-F238E27FC236}">
                <a16:creationId xmlns:a16="http://schemas.microsoft.com/office/drawing/2014/main" id="{01A94AE6-0978-4A09-B78E-D60AC4842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8F314-1D5D-1FC0-E79E-FCCADAC4E497}"/>
              </a:ext>
            </a:extLst>
          </p:cNvPr>
          <p:cNvSpPr>
            <a:spLocks noGrp="1"/>
          </p:cNvSpPr>
          <p:nvPr>
            <p:ph type="title"/>
          </p:nvPr>
        </p:nvSpPr>
        <p:spPr>
          <a:xfrm>
            <a:off x="1207828" y="2286000"/>
            <a:ext cx="3643951" cy="2286000"/>
          </a:xfrm>
        </p:spPr>
        <p:txBody>
          <a:bodyPr anchor="ctr">
            <a:normAutofit/>
          </a:bodyPr>
          <a:lstStyle/>
          <a:p>
            <a:pPr algn="ctr"/>
            <a:r>
              <a:rPr lang="en-US" dirty="0">
                <a:solidFill>
                  <a:schemeClr val="bg1"/>
                </a:solidFill>
              </a:rPr>
              <a:t>Key Takeaways from the project</a:t>
            </a:r>
          </a:p>
        </p:txBody>
      </p:sp>
      <p:graphicFrame>
        <p:nvGraphicFramePr>
          <p:cNvPr id="18" name="Content Placeholder 2">
            <a:extLst>
              <a:ext uri="{FF2B5EF4-FFF2-40B4-BE49-F238E27FC236}">
                <a16:creationId xmlns:a16="http://schemas.microsoft.com/office/drawing/2014/main" id="{4634C5F2-2E78-2231-E832-1EED8766D191}"/>
              </a:ext>
            </a:extLst>
          </p:cNvPr>
          <p:cNvGraphicFramePr>
            <a:graphicFrameLocks noGrp="1"/>
          </p:cNvGraphicFramePr>
          <p:nvPr>
            <p:ph idx="1"/>
            <p:extLst>
              <p:ext uri="{D42A27DB-BD31-4B8C-83A1-F6EECF244321}">
                <p14:modId xmlns:p14="http://schemas.microsoft.com/office/powerpoint/2010/main" val="2732860379"/>
              </p:ext>
            </p:extLst>
          </p:nvPr>
        </p:nvGraphicFramePr>
        <p:xfrm>
          <a:off x="6096000" y="762001"/>
          <a:ext cx="5334000" cy="5333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36771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60AF5-67B2-6985-4825-FF3CF30ECD41}"/>
              </a:ext>
            </a:extLst>
          </p:cNvPr>
          <p:cNvSpPr>
            <a:spLocks noGrp="1"/>
          </p:cNvSpPr>
          <p:nvPr>
            <p:ph type="title"/>
          </p:nvPr>
        </p:nvSpPr>
        <p:spPr>
          <a:xfrm>
            <a:off x="914400" y="1147481"/>
            <a:ext cx="4244341" cy="2532980"/>
          </a:xfrm>
        </p:spPr>
        <p:txBody>
          <a:bodyPr vert="horz" lIns="91440" tIns="45720" rIns="91440" bIns="45720" rtlCol="0" anchor="b">
            <a:normAutofit/>
          </a:bodyPr>
          <a:lstStyle/>
          <a:p>
            <a:pPr algn="ctr"/>
            <a:r>
              <a:rPr lang="en-US" dirty="0"/>
              <a:t>Thank you</a:t>
            </a:r>
            <a:endParaRPr lang="en-US"/>
          </a:p>
        </p:txBody>
      </p:sp>
      <p:sp>
        <p:nvSpPr>
          <p:cNvPr id="13" name="Oval 12">
            <a:extLst>
              <a:ext uri="{FF2B5EF4-FFF2-40B4-BE49-F238E27FC236}">
                <a16:creationId xmlns:a16="http://schemas.microsoft.com/office/drawing/2014/main" id="{C9738BEF-1509-49AB-94B0-7D2B62188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9412" y="756110"/>
            <a:ext cx="5360305" cy="53603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C9C3704A-C27F-2F5C-867B-82BF18681D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5831" y="1599601"/>
            <a:ext cx="3658798" cy="3658798"/>
          </a:xfrm>
          <a:prstGeom prst="rect">
            <a:avLst/>
          </a:prstGeom>
        </p:spPr>
      </p:pic>
      <p:cxnSp>
        <p:nvCxnSpPr>
          <p:cNvPr id="15" name="Straight Connector 14">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50993" y="399708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03803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E475D-A2D4-13C4-25C7-3D27E05E4819}"/>
              </a:ext>
            </a:extLst>
          </p:cNvPr>
          <p:cNvSpPr>
            <a:spLocks noGrp="1"/>
          </p:cNvSpPr>
          <p:nvPr>
            <p:ph type="title"/>
          </p:nvPr>
        </p:nvSpPr>
        <p:spPr>
          <a:xfrm>
            <a:off x="1524000" y="762001"/>
            <a:ext cx="9144000" cy="1182242"/>
          </a:xfrm>
        </p:spPr>
        <p:txBody>
          <a:bodyPr>
            <a:normAutofit/>
          </a:bodyPr>
          <a:lstStyle/>
          <a:p>
            <a:pPr algn="ctr"/>
            <a:r>
              <a:rPr lang="en-US" sz="3600" b="0" dirty="0">
                <a:latin typeface="Modern Love"/>
                <a:ea typeface="+mj-lt"/>
                <a:cs typeface="+mj-lt"/>
              </a:rPr>
              <a:t>Music Composition</a:t>
            </a:r>
          </a:p>
          <a:p>
            <a:pPr algn="ctr"/>
            <a:endParaRPr lang="en-US" sz="3600" dirty="0">
              <a:latin typeface="Modern Love"/>
            </a:endParaRPr>
          </a:p>
        </p:txBody>
      </p:sp>
      <p:graphicFrame>
        <p:nvGraphicFramePr>
          <p:cNvPr id="25" name="Content Placeholder 2">
            <a:extLst>
              <a:ext uri="{FF2B5EF4-FFF2-40B4-BE49-F238E27FC236}">
                <a16:creationId xmlns:a16="http://schemas.microsoft.com/office/drawing/2014/main" id="{16F84CAD-A7FA-F144-6977-40E3FC64AB72}"/>
              </a:ext>
            </a:extLst>
          </p:cNvPr>
          <p:cNvGraphicFramePr>
            <a:graphicFrameLocks noGrp="1"/>
          </p:cNvGraphicFramePr>
          <p:nvPr>
            <p:ph idx="1"/>
            <p:extLst>
              <p:ext uri="{D42A27DB-BD31-4B8C-83A1-F6EECF244321}">
                <p14:modId xmlns:p14="http://schemas.microsoft.com/office/powerpoint/2010/main" val="3294308498"/>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36634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71C95FB-D509-408E-A75D-965B400C7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68"/>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1A94AE6-0978-4A09-B78E-D60AC4842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D37B9-60BE-CAD9-3D3C-4BAB6426B063}"/>
              </a:ext>
            </a:extLst>
          </p:cNvPr>
          <p:cNvSpPr>
            <a:spLocks noGrp="1"/>
          </p:cNvSpPr>
          <p:nvPr>
            <p:ph type="title"/>
          </p:nvPr>
        </p:nvSpPr>
        <p:spPr>
          <a:xfrm>
            <a:off x="1207828" y="2286000"/>
            <a:ext cx="3643951" cy="2286000"/>
          </a:xfrm>
        </p:spPr>
        <p:txBody>
          <a:bodyPr anchor="ctr">
            <a:normAutofit/>
          </a:bodyPr>
          <a:lstStyle/>
          <a:p>
            <a:pPr algn="ctr"/>
            <a:r>
              <a:rPr lang="en-US"/>
              <a:t>Description of the project</a:t>
            </a:r>
          </a:p>
        </p:txBody>
      </p:sp>
      <p:graphicFrame>
        <p:nvGraphicFramePr>
          <p:cNvPr id="5" name="Content Placeholder 2">
            <a:extLst>
              <a:ext uri="{FF2B5EF4-FFF2-40B4-BE49-F238E27FC236}">
                <a16:creationId xmlns:a16="http://schemas.microsoft.com/office/drawing/2014/main" id="{A8B9C644-8FD9-6203-EE3D-981B1A0E5370}"/>
              </a:ext>
            </a:extLst>
          </p:cNvPr>
          <p:cNvGraphicFramePr>
            <a:graphicFrameLocks noGrp="1"/>
          </p:cNvGraphicFramePr>
          <p:nvPr>
            <p:ph idx="1"/>
            <p:extLst>
              <p:ext uri="{D42A27DB-BD31-4B8C-83A1-F6EECF244321}">
                <p14:modId xmlns:p14="http://schemas.microsoft.com/office/powerpoint/2010/main" val="4028663419"/>
              </p:ext>
            </p:extLst>
          </p:nvPr>
        </p:nvGraphicFramePr>
        <p:xfrm>
          <a:off x="6095999" y="41754"/>
          <a:ext cx="6098512" cy="6812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305904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ns pinned on a white surface and connecting a black thread">
            <a:extLst>
              <a:ext uri="{FF2B5EF4-FFF2-40B4-BE49-F238E27FC236}">
                <a16:creationId xmlns:a16="http://schemas.microsoft.com/office/drawing/2014/main" id="{326FBDD4-55D9-50F1-5264-36BF2D66FE8B}"/>
              </a:ext>
            </a:extLst>
          </p:cNvPr>
          <p:cNvPicPr>
            <a:picLocks noChangeAspect="1"/>
          </p:cNvPicPr>
          <p:nvPr/>
        </p:nvPicPr>
        <p:blipFill rotWithShape="1">
          <a:blip r:embed="rId2">
            <a:alphaModFix amt="50000"/>
          </a:blip>
          <a:srcRect l="5408" r="35345" b="-3"/>
          <a:stretch/>
        </p:blipFill>
        <p:spPr>
          <a:xfrm>
            <a:off x="20" y="10"/>
            <a:ext cx="6523951" cy="6857990"/>
          </a:xfrm>
          <a:prstGeom prst="rect">
            <a:avLst/>
          </a:prstGeom>
        </p:spPr>
      </p:pic>
      <p:sp>
        <p:nvSpPr>
          <p:cNvPr id="2" name="Title 1">
            <a:extLst>
              <a:ext uri="{FF2B5EF4-FFF2-40B4-BE49-F238E27FC236}">
                <a16:creationId xmlns:a16="http://schemas.microsoft.com/office/drawing/2014/main" id="{4EEF3B45-A570-BEC8-36FF-4B2CD77C1657}"/>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Important Definitions</a:t>
            </a:r>
          </a:p>
        </p:txBody>
      </p:sp>
      <p:sp>
        <p:nvSpPr>
          <p:cNvPr id="3" name="Content Placeholder 2">
            <a:extLst>
              <a:ext uri="{FF2B5EF4-FFF2-40B4-BE49-F238E27FC236}">
                <a16:creationId xmlns:a16="http://schemas.microsoft.com/office/drawing/2014/main" id="{AFD370BC-B7B3-425C-525B-4F8E590A6E67}"/>
              </a:ext>
            </a:extLst>
          </p:cNvPr>
          <p:cNvSpPr>
            <a:spLocks noGrp="1"/>
          </p:cNvSpPr>
          <p:nvPr>
            <p:ph idx="1"/>
          </p:nvPr>
        </p:nvSpPr>
        <p:spPr>
          <a:xfrm>
            <a:off x="6804192" y="1231726"/>
            <a:ext cx="5338585" cy="5334000"/>
          </a:xfrm>
        </p:spPr>
        <p:txBody>
          <a:bodyPr vert="horz" lIns="91440" tIns="45720" rIns="91440" bIns="45720" rtlCol="0" anchor="ctr">
            <a:noAutofit/>
          </a:bodyPr>
          <a:lstStyle/>
          <a:p>
            <a:pPr>
              <a:lnSpc>
                <a:spcPct val="120000"/>
              </a:lnSpc>
            </a:pPr>
            <a:r>
              <a:rPr lang="en-US" b="1" i="1" dirty="0"/>
              <a:t>Note</a:t>
            </a:r>
            <a:r>
              <a:rPr lang="en-US" dirty="0"/>
              <a:t> : This is a sound produced by a single key.</a:t>
            </a:r>
          </a:p>
          <a:p>
            <a:pPr>
              <a:lnSpc>
                <a:spcPct val="120000"/>
              </a:lnSpc>
            </a:pPr>
            <a:r>
              <a:rPr lang="en-US" b="1" i="1" dirty="0"/>
              <a:t>Chord</a:t>
            </a:r>
            <a:r>
              <a:rPr lang="en-US" dirty="0"/>
              <a:t> : The combination of two or more notes is called a chord.</a:t>
            </a:r>
          </a:p>
          <a:p>
            <a:pPr>
              <a:lnSpc>
                <a:spcPct val="120000"/>
              </a:lnSpc>
            </a:pPr>
            <a:r>
              <a:rPr lang="en-US" b="1" i="1" dirty="0"/>
              <a:t>Recurrent Neural Networks</a:t>
            </a:r>
            <a:r>
              <a:rPr lang="en-US" dirty="0"/>
              <a:t> : A recurrent neural network is class of artificial neural networks that make use of sequential information.  They are called recurrent because they perform the same function for every single element of the sequence.</a:t>
            </a:r>
          </a:p>
          <a:p>
            <a:pPr>
              <a:lnSpc>
                <a:spcPct val="120000"/>
              </a:lnSpc>
            </a:pPr>
            <a:r>
              <a:rPr lang="en-US" b="1" i="1" dirty="0"/>
              <a:t>LSTM </a:t>
            </a:r>
          </a:p>
          <a:p>
            <a:pPr>
              <a:lnSpc>
                <a:spcPct val="120000"/>
              </a:lnSpc>
              <a:buFont typeface="Wingdings" panose="020B0604020202020204" pitchFamily="34" charset="0"/>
              <a:buChar char="Ø"/>
            </a:pPr>
            <a:r>
              <a:rPr lang="en-US" dirty="0"/>
              <a:t> LSTM are a type of Recurrent Neural Networks that can efficiently learn via descent gradient.</a:t>
            </a:r>
          </a:p>
          <a:p>
            <a:pPr>
              <a:lnSpc>
                <a:spcPct val="120000"/>
              </a:lnSpc>
              <a:buFont typeface="Wingdings" panose="020B0604020202020204" pitchFamily="34" charset="0"/>
              <a:buChar char="Ø"/>
            </a:pPr>
            <a:r>
              <a:rPr lang="en-US" dirty="0"/>
              <a:t>Useful to solve problems when the network has to remember data for long time.</a:t>
            </a:r>
          </a:p>
          <a:p>
            <a:pPr>
              <a:lnSpc>
                <a:spcPct val="120000"/>
              </a:lnSpc>
              <a:buFont typeface="Wingdings" panose="020B0604020202020204" pitchFamily="34" charset="0"/>
              <a:buChar char="Ø"/>
            </a:pPr>
            <a:r>
              <a:rPr lang="en-US" dirty="0"/>
              <a:t>Applications : Music and Text Generation.</a:t>
            </a:r>
          </a:p>
          <a:p>
            <a:pPr>
              <a:lnSpc>
                <a:spcPct val="120000"/>
              </a:lnSpc>
            </a:pPr>
            <a:endParaRPr lang="en-US" dirty="0"/>
          </a:p>
          <a:p>
            <a:pPr>
              <a:lnSpc>
                <a:spcPct val="120000"/>
              </a:lnSpc>
            </a:pPr>
            <a:endParaRPr lang="en-US" dirty="0"/>
          </a:p>
        </p:txBody>
      </p:sp>
    </p:spTree>
    <p:extLst>
      <p:ext uri="{BB962C8B-B14F-4D97-AF65-F5344CB8AC3E}">
        <p14:creationId xmlns:p14="http://schemas.microsoft.com/office/powerpoint/2010/main" val="326517506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A36E5-80C3-2BEF-13DD-B6BAE0516AC2}"/>
              </a:ext>
            </a:extLst>
          </p:cNvPr>
          <p:cNvSpPr>
            <a:spLocks noGrp="1"/>
          </p:cNvSpPr>
          <p:nvPr>
            <p:ph type="title"/>
          </p:nvPr>
        </p:nvSpPr>
        <p:spPr>
          <a:xfrm>
            <a:off x="175883" y="-386218"/>
            <a:ext cx="5333365" cy="1141004"/>
          </a:xfrm>
        </p:spPr>
        <p:txBody>
          <a:bodyPr>
            <a:normAutofit/>
          </a:bodyPr>
          <a:lstStyle/>
          <a:p>
            <a:r>
              <a:rPr lang="en-US" dirty="0"/>
              <a:t>libraries</a:t>
            </a:r>
          </a:p>
        </p:txBody>
      </p:sp>
      <p:sp>
        <p:nvSpPr>
          <p:cNvPr id="3" name="Content Placeholder 2">
            <a:extLst>
              <a:ext uri="{FF2B5EF4-FFF2-40B4-BE49-F238E27FC236}">
                <a16:creationId xmlns:a16="http://schemas.microsoft.com/office/drawing/2014/main" id="{AD96A85B-FE2A-7017-7A95-91D4CB24166A}"/>
              </a:ext>
            </a:extLst>
          </p:cNvPr>
          <p:cNvSpPr>
            <a:spLocks noGrp="1"/>
          </p:cNvSpPr>
          <p:nvPr>
            <p:ph idx="1"/>
          </p:nvPr>
        </p:nvSpPr>
        <p:spPr>
          <a:xfrm>
            <a:off x="175883" y="954904"/>
            <a:ext cx="6462911" cy="5788273"/>
          </a:xfrm>
        </p:spPr>
        <p:txBody>
          <a:bodyPr vert="horz" lIns="91440" tIns="45720" rIns="91440" bIns="45720" rtlCol="0" anchor="t">
            <a:noAutofit/>
          </a:bodyPr>
          <a:lstStyle/>
          <a:p>
            <a:pPr marL="0" indent="0">
              <a:lnSpc>
                <a:spcPct val="120000"/>
              </a:lnSpc>
              <a:buNone/>
            </a:pPr>
            <a:r>
              <a:rPr lang="en-US" sz="1400" b="1" i="1" dirty="0">
                <a:ea typeface="+mn-lt"/>
                <a:cs typeface="+mn-lt"/>
              </a:rPr>
              <a:t>Music 21</a:t>
            </a:r>
            <a:endParaRPr lang="en-US" sz="1400" b="1" i="1"/>
          </a:p>
          <a:p>
            <a:pPr>
              <a:lnSpc>
                <a:spcPct val="120000"/>
              </a:lnSpc>
              <a:buFont typeface="Wingdings" panose="020B0604020202020204" pitchFamily="34" charset="0"/>
              <a:buChar char="Ø"/>
            </a:pPr>
            <a:r>
              <a:rPr lang="en-US" sz="1400" dirty="0">
                <a:ea typeface="+mn-lt"/>
                <a:cs typeface="+mn-lt"/>
              </a:rPr>
              <a:t>Music 21 is a python toolkit for computer aided musicology</a:t>
            </a:r>
          </a:p>
          <a:p>
            <a:pPr>
              <a:lnSpc>
                <a:spcPct val="120000"/>
              </a:lnSpc>
              <a:buFont typeface="Wingdings" panose="020B0604020202020204" pitchFamily="34" charset="0"/>
              <a:buChar char="Ø"/>
            </a:pPr>
            <a:r>
              <a:rPr lang="en-US" sz="1400" dirty="0">
                <a:ea typeface="+mn-lt"/>
                <a:cs typeface="+mn-lt"/>
              </a:rPr>
              <a:t>The toolkit provides a simple interface to acquire the musical notation of MIDI files. Additionally , it allows us to create Note and Chord objects so that we can make our own MIDI files easily.</a:t>
            </a:r>
          </a:p>
          <a:p>
            <a:pPr marL="0" indent="0">
              <a:lnSpc>
                <a:spcPct val="120000"/>
              </a:lnSpc>
              <a:buNone/>
            </a:pPr>
            <a:r>
              <a:rPr lang="en-US" sz="1400" b="1" i="1" err="1">
                <a:ea typeface="+mn-lt"/>
                <a:cs typeface="+mn-lt"/>
              </a:rPr>
              <a:t>Keras</a:t>
            </a:r>
            <a:endParaRPr lang="en-US" sz="1400" b="1" i="1">
              <a:ea typeface="+mn-lt"/>
              <a:cs typeface="+mn-lt"/>
            </a:endParaRPr>
          </a:p>
          <a:p>
            <a:pPr>
              <a:lnSpc>
                <a:spcPct val="120000"/>
              </a:lnSpc>
              <a:buFont typeface="Wingdings" panose="020B0604020202020204" pitchFamily="34" charset="0"/>
              <a:buChar char="Ø"/>
            </a:pPr>
            <a:r>
              <a:rPr lang="en-US" sz="1400" dirty="0">
                <a:ea typeface="+mn-lt"/>
                <a:cs typeface="+mn-lt"/>
              </a:rPr>
              <a:t>It is a high level neural networks API that simplifies interactions with Tensor </a:t>
            </a:r>
            <a:r>
              <a:rPr lang="en-US" sz="1400" dirty="0" err="1">
                <a:ea typeface="+mn-lt"/>
                <a:cs typeface="+mn-lt"/>
              </a:rPr>
              <a:t>FLow</a:t>
            </a:r>
            <a:r>
              <a:rPr lang="en-US" sz="1400" dirty="0">
                <a:ea typeface="+mn-lt"/>
                <a:cs typeface="+mn-lt"/>
              </a:rPr>
              <a:t>.</a:t>
            </a:r>
          </a:p>
          <a:p>
            <a:pPr marL="0" indent="0">
              <a:lnSpc>
                <a:spcPct val="120000"/>
              </a:lnSpc>
              <a:buNone/>
            </a:pPr>
            <a:r>
              <a:rPr lang="en-US" sz="1400" b="1" i="1" dirty="0">
                <a:ea typeface="+mn-lt"/>
                <a:cs typeface="+mn-lt"/>
              </a:rPr>
              <a:t>Tensor Flow</a:t>
            </a:r>
          </a:p>
          <a:p>
            <a:pPr>
              <a:lnSpc>
                <a:spcPct val="120000"/>
              </a:lnSpc>
              <a:buFont typeface="Wingdings" panose="020B0604020202020204" pitchFamily="34" charset="0"/>
              <a:buChar char="Ø"/>
            </a:pPr>
            <a:r>
              <a:rPr lang="en-US" sz="1400" dirty="0">
                <a:ea typeface="+mn-lt"/>
                <a:cs typeface="+mn-lt"/>
              </a:rPr>
              <a:t>Tensor Flow is a free and open source software library for machine learning and artificial intelligence.</a:t>
            </a:r>
          </a:p>
          <a:p>
            <a:pPr>
              <a:lnSpc>
                <a:spcPct val="120000"/>
              </a:lnSpc>
              <a:buFont typeface="Wingdings" panose="020B0604020202020204" pitchFamily="34" charset="0"/>
              <a:buChar char="Ø"/>
            </a:pPr>
            <a:r>
              <a:rPr lang="en-US" sz="1400" dirty="0">
                <a:ea typeface="+mn-lt"/>
                <a:cs typeface="+mn-lt"/>
              </a:rPr>
              <a:t>It is mainly used for training and testing models and </a:t>
            </a:r>
            <a:r>
              <a:rPr lang="en-US" sz="1400" dirty="0" err="1">
                <a:ea typeface="+mn-lt"/>
                <a:cs typeface="+mn-lt"/>
              </a:rPr>
              <a:t>and</a:t>
            </a:r>
            <a:r>
              <a:rPr lang="en-US" sz="1400" dirty="0">
                <a:ea typeface="+mn-lt"/>
                <a:cs typeface="+mn-lt"/>
              </a:rPr>
              <a:t> inference of deep neural networks.</a:t>
            </a:r>
          </a:p>
          <a:p>
            <a:pPr marL="0" indent="0">
              <a:lnSpc>
                <a:spcPct val="120000"/>
              </a:lnSpc>
              <a:buNone/>
            </a:pPr>
            <a:r>
              <a:rPr lang="en-US" sz="1400" b="1" i="1" dirty="0" err="1">
                <a:ea typeface="+mn-lt"/>
                <a:cs typeface="+mn-lt"/>
              </a:rPr>
              <a:t>Numpy</a:t>
            </a:r>
            <a:r>
              <a:rPr lang="en-US" sz="1400" b="1" i="1" dirty="0">
                <a:ea typeface="+mn-lt"/>
                <a:cs typeface="+mn-lt"/>
              </a:rPr>
              <a:t> </a:t>
            </a:r>
          </a:p>
          <a:p>
            <a:pPr>
              <a:lnSpc>
                <a:spcPct val="120000"/>
              </a:lnSpc>
              <a:buFont typeface="Wingdings" panose="020B0604020202020204" pitchFamily="34" charset="0"/>
              <a:buChar char="Ø"/>
            </a:pPr>
            <a:r>
              <a:rPr lang="en-US" sz="1400" err="1">
                <a:ea typeface="+mn-lt"/>
                <a:cs typeface="+mn-lt"/>
              </a:rPr>
              <a:t>Numpy</a:t>
            </a:r>
            <a:r>
              <a:rPr lang="en-US" sz="1400" dirty="0">
                <a:ea typeface="+mn-lt"/>
                <a:cs typeface="+mn-lt"/>
              </a:rPr>
              <a:t> is a python library mainly used for working with arrays.</a:t>
            </a:r>
          </a:p>
          <a:p>
            <a:pPr marL="0" indent="0">
              <a:lnSpc>
                <a:spcPct val="120000"/>
              </a:lnSpc>
              <a:buNone/>
            </a:pPr>
            <a:r>
              <a:rPr lang="en-US" sz="1400" b="1" i="1" err="1">
                <a:ea typeface="+mn-lt"/>
                <a:cs typeface="+mn-lt"/>
              </a:rPr>
              <a:t>Tqdm</a:t>
            </a:r>
            <a:endParaRPr lang="en-US" sz="1400" i="1">
              <a:ea typeface="+mn-lt"/>
              <a:cs typeface="+mn-lt"/>
            </a:endParaRPr>
          </a:p>
          <a:p>
            <a:pPr>
              <a:lnSpc>
                <a:spcPct val="120000"/>
              </a:lnSpc>
              <a:buFont typeface="Wingdings" panose="020B0604020202020204" pitchFamily="34" charset="0"/>
              <a:buChar char="Ø"/>
            </a:pPr>
            <a:r>
              <a:rPr lang="en-US" sz="1400" dirty="0">
                <a:ea typeface="+mn-lt"/>
                <a:cs typeface="+mn-lt"/>
              </a:rPr>
              <a:t>It is a library in python used for creating progress bars or progress meters.</a:t>
            </a:r>
          </a:p>
          <a:p>
            <a:pPr>
              <a:lnSpc>
                <a:spcPct val="120000"/>
              </a:lnSpc>
              <a:buFont typeface="Wingdings" panose="020B0604020202020204" pitchFamily="34" charset="0"/>
              <a:buChar char="Ø"/>
            </a:pPr>
            <a:endParaRPr lang="en-US" sz="1400" dirty="0">
              <a:ea typeface="+mn-lt"/>
              <a:cs typeface="+mn-lt"/>
            </a:endParaRPr>
          </a:p>
          <a:p>
            <a:pPr>
              <a:lnSpc>
                <a:spcPct val="120000"/>
              </a:lnSpc>
            </a:pPr>
            <a:endParaRPr lang="en-US" sz="1400" b="1" i="1" dirty="0">
              <a:ea typeface="+mn-lt"/>
              <a:cs typeface="+mn-lt"/>
            </a:endParaRPr>
          </a:p>
        </p:txBody>
      </p:sp>
      <p:sp>
        <p:nvSpPr>
          <p:cNvPr id="21" name="Oval 20">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6" descr="Music">
            <a:extLst>
              <a:ext uri="{FF2B5EF4-FFF2-40B4-BE49-F238E27FC236}">
                <a16:creationId xmlns:a16="http://schemas.microsoft.com/office/drawing/2014/main" id="{B962EB75-8478-FEA1-C849-126C0E291B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16075" y="1890308"/>
            <a:ext cx="3077384" cy="3077384"/>
          </a:xfrm>
          <a:prstGeom prst="rect">
            <a:avLst/>
          </a:prstGeom>
        </p:spPr>
      </p:pic>
    </p:spTree>
    <p:extLst>
      <p:ext uri="{BB962C8B-B14F-4D97-AF65-F5344CB8AC3E}">
        <p14:creationId xmlns:p14="http://schemas.microsoft.com/office/powerpoint/2010/main" val="130453804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EE2BC33-F8B8-4768-AE46-E7CF6E3D7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5EB5AC-4150-4206-9DBE-37DD0EBFB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es">
            <a:extLst>
              <a:ext uri="{FF2B5EF4-FFF2-40B4-BE49-F238E27FC236}">
                <a16:creationId xmlns:a16="http://schemas.microsoft.com/office/drawing/2014/main" id="{3DC7D392-F8F4-4935-6E66-BDF452CB97C6}"/>
              </a:ext>
            </a:extLst>
          </p:cNvPr>
          <p:cNvPicPr>
            <a:picLocks noChangeAspect="1"/>
          </p:cNvPicPr>
          <p:nvPr/>
        </p:nvPicPr>
        <p:blipFill rotWithShape="1">
          <a:blip r:embed="rId2">
            <a:alphaModFix amt="5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0D67CA5-C43A-3BB2-0E46-95184420EF24}"/>
              </a:ext>
            </a:extLst>
          </p:cNvPr>
          <p:cNvSpPr>
            <a:spLocks noGrp="1"/>
          </p:cNvSpPr>
          <p:nvPr>
            <p:ph type="title"/>
          </p:nvPr>
        </p:nvSpPr>
        <p:spPr>
          <a:xfrm>
            <a:off x="647178" y="1524000"/>
            <a:ext cx="4093494" cy="3809999"/>
          </a:xfrm>
        </p:spPr>
        <p:txBody>
          <a:bodyPr anchor="ctr">
            <a:normAutofit/>
          </a:bodyPr>
          <a:lstStyle/>
          <a:p>
            <a:pPr algn="r"/>
            <a:r>
              <a:rPr lang="en-US" dirty="0">
                <a:solidFill>
                  <a:srgbClr val="FFFFFF"/>
                </a:solidFill>
                <a:latin typeface="Modern Love"/>
              </a:rPr>
              <a:t>Project Files</a:t>
            </a:r>
          </a:p>
        </p:txBody>
      </p:sp>
      <p:sp>
        <p:nvSpPr>
          <p:cNvPr id="3" name="Content Placeholder 2">
            <a:extLst>
              <a:ext uri="{FF2B5EF4-FFF2-40B4-BE49-F238E27FC236}">
                <a16:creationId xmlns:a16="http://schemas.microsoft.com/office/drawing/2014/main" id="{92B4FC6F-B969-0EFC-330A-BE3C187E443B}"/>
              </a:ext>
            </a:extLst>
          </p:cNvPr>
          <p:cNvSpPr>
            <a:spLocks noGrp="1"/>
          </p:cNvSpPr>
          <p:nvPr>
            <p:ph idx="1"/>
          </p:nvPr>
        </p:nvSpPr>
        <p:spPr>
          <a:xfrm>
            <a:off x="5334001" y="762000"/>
            <a:ext cx="5835041" cy="5334000"/>
          </a:xfrm>
        </p:spPr>
        <p:txBody>
          <a:bodyPr vert="horz" lIns="91440" tIns="45720" rIns="91440" bIns="45720" rtlCol="0" anchor="ctr">
            <a:noAutofit/>
          </a:bodyPr>
          <a:lstStyle/>
          <a:p>
            <a:pPr>
              <a:buFont typeface="Wingdings" panose="020B0604020202020204" pitchFamily="34" charset="0"/>
              <a:buChar char="Ø"/>
            </a:pPr>
            <a:r>
              <a:rPr lang="en-US" sz="2000" b="1" i="1" dirty="0">
                <a:solidFill>
                  <a:srgbClr val="FFFFFF"/>
                </a:solidFill>
              </a:rPr>
              <a:t>Midi Files</a:t>
            </a:r>
            <a:r>
              <a:rPr lang="en-US" sz="2000" dirty="0">
                <a:solidFill>
                  <a:srgbClr val="FFFFFF"/>
                </a:solidFill>
              </a:rPr>
              <a:t>: This is the folder containing various MIDI files of different composers used in the project.</a:t>
            </a:r>
            <a:endParaRPr lang="en-US"/>
          </a:p>
          <a:p>
            <a:pPr>
              <a:buFont typeface="Wingdings" panose="020B0604020202020204" pitchFamily="34" charset="0"/>
              <a:buChar char="Ø"/>
            </a:pPr>
            <a:r>
              <a:rPr lang="en-US" sz="2000" b="1" i="1" dirty="0" err="1">
                <a:solidFill>
                  <a:srgbClr val="FFFFFF"/>
                </a:solidFill>
              </a:rPr>
              <a:t>code.ipynb</a:t>
            </a:r>
            <a:r>
              <a:rPr lang="en-US" sz="2000" dirty="0">
                <a:solidFill>
                  <a:srgbClr val="FFFFFF"/>
                </a:solidFill>
              </a:rPr>
              <a:t> : This files contains the main code of the project used for training and testing the model.</a:t>
            </a:r>
          </a:p>
          <a:p>
            <a:pPr>
              <a:buFont typeface="Wingdings" panose="020B0604020202020204" pitchFamily="34" charset="0"/>
              <a:buChar char="Ø"/>
            </a:pPr>
            <a:r>
              <a:rPr lang="en-US" sz="2000" b="1" i="1" dirty="0">
                <a:solidFill>
                  <a:srgbClr val="FFFFFF"/>
                </a:solidFill>
              </a:rPr>
              <a:t>MOD</a:t>
            </a:r>
            <a:r>
              <a:rPr lang="en-US" sz="2000" dirty="0">
                <a:solidFill>
                  <a:srgbClr val="FFFFFF"/>
                </a:solidFill>
              </a:rPr>
              <a:t>: </a:t>
            </a:r>
            <a:r>
              <a:rPr lang="en-US" sz="2000" dirty="0">
                <a:solidFill>
                  <a:srgbClr val="FFFFFF"/>
                </a:solidFill>
                <a:ea typeface="+mn-lt"/>
                <a:cs typeface="+mn-lt"/>
              </a:rPr>
              <a:t>This directory contains optimizer, metrics, and weights of our trained model.</a:t>
            </a:r>
          </a:p>
          <a:p>
            <a:pPr>
              <a:buFont typeface="Wingdings" panose="020B0604020202020204" pitchFamily="34" charset="0"/>
              <a:buChar char="Ø"/>
            </a:pPr>
            <a:r>
              <a:rPr lang="en-US" sz="2000" b="1" i="1" dirty="0">
                <a:solidFill>
                  <a:srgbClr val="FFFFFF"/>
                </a:solidFill>
                <a:ea typeface="+mn-lt"/>
                <a:cs typeface="+mn-lt"/>
              </a:rPr>
              <a:t>AI_composed_music.mid</a:t>
            </a:r>
            <a:r>
              <a:rPr lang="en-US" sz="2000" dirty="0">
                <a:solidFill>
                  <a:srgbClr val="FFFFFF"/>
                </a:solidFill>
                <a:ea typeface="+mn-lt"/>
                <a:cs typeface="+mn-lt"/>
              </a:rPr>
              <a:t>: This is our music generated file containing the predicted notes of the model.</a:t>
            </a:r>
            <a:endParaRPr lang="en-US" sz="2000" dirty="0">
              <a:solidFill>
                <a:srgbClr val="FFFFFF"/>
              </a:solidFill>
            </a:endParaRPr>
          </a:p>
        </p:txBody>
      </p:sp>
    </p:spTree>
    <p:extLst>
      <p:ext uri="{BB962C8B-B14F-4D97-AF65-F5344CB8AC3E}">
        <p14:creationId xmlns:p14="http://schemas.microsoft.com/office/powerpoint/2010/main" val="320327914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21">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23">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01010 data lines to infinity">
            <a:extLst>
              <a:ext uri="{FF2B5EF4-FFF2-40B4-BE49-F238E27FC236}">
                <a16:creationId xmlns:a16="http://schemas.microsoft.com/office/drawing/2014/main" id="{6592B857-853A-BA09-18F6-3B5D75C67261}"/>
              </a:ext>
            </a:extLst>
          </p:cNvPr>
          <p:cNvPicPr>
            <a:picLocks noChangeAspect="1"/>
          </p:cNvPicPr>
          <p:nvPr/>
        </p:nvPicPr>
        <p:blipFill rotWithShape="1">
          <a:blip r:embed="rId2">
            <a:alphaModFix amt="50000"/>
          </a:blip>
          <a:srcRect t="13127"/>
          <a:stretch/>
        </p:blipFill>
        <p:spPr>
          <a:xfrm>
            <a:off x="1" y="10"/>
            <a:ext cx="12191999" cy="6857990"/>
          </a:xfrm>
          <a:prstGeom prst="rect">
            <a:avLst/>
          </a:prstGeom>
        </p:spPr>
      </p:pic>
      <p:sp>
        <p:nvSpPr>
          <p:cNvPr id="2" name="Title 1">
            <a:extLst>
              <a:ext uri="{FF2B5EF4-FFF2-40B4-BE49-F238E27FC236}">
                <a16:creationId xmlns:a16="http://schemas.microsoft.com/office/drawing/2014/main" id="{79F307CC-13F6-68E4-F004-EB78ED6F08B9}"/>
              </a:ext>
            </a:extLst>
          </p:cNvPr>
          <p:cNvSpPr>
            <a:spLocks noGrp="1"/>
          </p:cNvSpPr>
          <p:nvPr>
            <p:ph type="title"/>
          </p:nvPr>
        </p:nvSpPr>
        <p:spPr>
          <a:xfrm>
            <a:off x="1945984" y="1998583"/>
            <a:ext cx="8298935" cy="2850146"/>
          </a:xfrm>
        </p:spPr>
        <p:txBody>
          <a:bodyPr vert="horz" lIns="91440" tIns="45720" rIns="91440" bIns="45720" rtlCol="0" anchor="b">
            <a:normAutofit/>
          </a:bodyPr>
          <a:lstStyle/>
          <a:p>
            <a:pPr algn="ctr"/>
            <a:r>
              <a:rPr lang="en-US" sz="4800" dirty="0">
                <a:latin typeface="Modern Love"/>
              </a:rPr>
              <a:t>STEPS</a:t>
            </a:r>
            <a:br>
              <a:rPr lang="en-US" sz="4800" dirty="0">
                <a:latin typeface="Modern Love"/>
              </a:rPr>
            </a:br>
            <a:r>
              <a:rPr lang="en-US" sz="4800" dirty="0">
                <a:latin typeface="Modern Love"/>
              </a:rPr>
              <a:t>FOR DEVELOPING CODE</a:t>
            </a:r>
          </a:p>
          <a:p>
            <a:pPr algn="ctr"/>
            <a:endParaRPr lang="en-US" sz="4800" dirty="0">
              <a:latin typeface="Modern Love"/>
            </a:endParaRPr>
          </a:p>
        </p:txBody>
      </p:sp>
      <p:cxnSp>
        <p:nvCxnSpPr>
          <p:cNvPr id="21" name="Straight Connector 25">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84558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FDE77F2-18D0-49FF-860C-62E2AC424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 descr="Overlapping lines linked with a bar">
            <a:extLst>
              <a:ext uri="{FF2B5EF4-FFF2-40B4-BE49-F238E27FC236}">
                <a16:creationId xmlns:a16="http://schemas.microsoft.com/office/drawing/2014/main" id="{0066C82B-B384-77DE-CA66-52E7315283B7}"/>
              </a:ext>
            </a:extLst>
          </p:cNvPr>
          <p:cNvPicPr>
            <a:picLocks noChangeAspect="1"/>
          </p:cNvPicPr>
          <p:nvPr/>
        </p:nvPicPr>
        <p:blipFill rotWithShape="1">
          <a:blip r:embed="rId2">
            <a:alphaModFix amt="50000"/>
          </a:blip>
          <a:srcRect l="14252" r="18997" b="-2"/>
          <a:stretch/>
        </p:blipFill>
        <p:spPr>
          <a:xfrm>
            <a:off x="733196"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
        <p:nvSpPr>
          <p:cNvPr id="3" name="Content Placeholder 2">
            <a:extLst>
              <a:ext uri="{FF2B5EF4-FFF2-40B4-BE49-F238E27FC236}">
                <a16:creationId xmlns:a16="http://schemas.microsoft.com/office/drawing/2014/main" id="{F2ACD62A-F95C-0D3D-001E-8100316D67AD}"/>
              </a:ext>
            </a:extLst>
          </p:cNvPr>
          <p:cNvSpPr>
            <a:spLocks noGrp="1"/>
          </p:cNvSpPr>
          <p:nvPr>
            <p:ph idx="1"/>
          </p:nvPr>
        </p:nvSpPr>
        <p:spPr>
          <a:xfrm>
            <a:off x="6092653" y="1116905"/>
            <a:ext cx="6099824" cy="6857999"/>
          </a:xfrm>
        </p:spPr>
        <p:txBody>
          <a:bodyPr vert="horz" lIns="91440" tIns="45720" rIns="91440" bIns="45720" rtlCol="0" anchor="ctr">
            <a:normAutofit fontScale="92500" lnSpcReduction="10000"/>
          </a:bodyPr>
          <a:lstStyle/>
          <a:p>
            <a:pPr marL="0" indent="0">
              <a:lnSpc>
                <a:spcPct val="120000"/>
              </a:lnSpc>
              <a:buNone/>
            </a:pPr>
            <a:r>
              <a:rPr lang="en-US" sz="3600" b="1" dirty="0"/>
              <a:t>Step 1 Importing all the libraries.</a:t>
            </a:r>
          </a:p>
          <a:p>
            <a:pPr>
              <a:lnSpc>
                <a:spcPct val="120000"/>
              </a:lnSpc>
              <a:buFont typeface="Wingdings" panose="020B0604020202020204" pitchFamily="34" charset="0"/>
              <a:buChar char="Ø"/>
            </a:pPr>
            <a:r>
              <a:rPr lang="en-US" sz="2200" dirty="0"/>
              <a:t>Import all the important libraries required for the project.</a:t>
            </a:r>
          </a:p>
          <a:p>
            <a:pPr marL="0" indent="0">
              <a:lnSpc>
                <a:spcPct val="120000"/>
              </a:lnSpc>
              <a:buNone/>
            </a:pPr>
            <a:r>
              <a:rPr lang="en-US" sz="3600" b="1" dirty="0"/>
              <a:t>Step 2  Reading the MIDI file</a:t>
            </a:r>
          </a:p>
          <a:p>
            <a:pPr>
              <a:lnSpc>
                <a:spcPct val="120000"/>
              </a:lnSpc>
              <a:buFont typeface="Wingdings" panose="020B0604020202020204" pitchFamily="34" charset="0"/>
              <a:buChar char="Ø"/>
            </a:pPr>
            <a:r>
              <a:rPr lang="en-US" sz="2200" dirty="0"/>
              <a:t>The MIDI file dataset has to be read using Music21 library.</a:t>
            </a:r>
          </a:p>
          <a:p>
            <a:pPr>
              <a:lnSpc>
                <a:spcPct val="120000"/>
              </a:lnSpc>
              <a:buFont typeface="Wingdings" panose="020B0604020202020204" pitchFamily="34" charset="0"/>
              <a:buChar char="Ø"/>
            </a:pPr>
            <a:r>
              <a:rPr lang="en-US" sz="2200" dirty="0"/>
              <a:t>Mozart and Schubert composed files have been used .</a:t>
            </a:r>
          </a:p>
          <a:p>
            <a:pPr>
              <a:lnSpc>
                <a:spcPct val="120000"/>
              </a:lnSpc>
              <a:buFont typeface="Wingdings" panose="020B0604020202020204" pitchFamily="34" charset="0"/>
              <a:buChar char="Ø"/>
            </a:pPr>
            <a:r>
              <a:rPr lang="en-US" sz="2200" dirty="0">
                <a:ea typeface="+mn-lt"/>
                <a:cs typeface="+mn-lt"/>
              </a:rPr>
              <a:t>For this project , the files have that contain sequential streams of Piano data has only been worked on.</a:t>
            </a:r>
            <a:endParaRPr lang="en-US" sz="2200" dirty="0"/>
          </a:p>
          <a:p>
            <a:pPr>
              <a:lnSpc>
                <a:spcPct val="120000"/>
              </a:lnSpc>
              <a:buFont typeface="Wingdings" panose="020B0604020202020204" pitchFamily="34" charset="0"/>
              <a:buChar char="Ø"/>
            </a:pPr>
            <a:r>
              <a:rPr lang="en-US" sz="2200" dirty="0"/>
              <a:t>Piano stream from the MIDI file contains many data like Keys, Time Signature , Chord ,Note ,etc.</a:t>
            </a:r>
          </a:p>
          <a:p>
            <a:pPr>
              <a:lnSpc>
                <a:spcPct val="120000"/>
              </a:lnSpc>
              <a:buFont typeface="Wingdings" panose="020B0604020202020204" pitchFamily="34" charset="0"/>
              <a:buChar char="Ø"/>
            </a:pPr>
            <a:r>
              <a:rPr lang="en-US" sz="2200" dirty="0">
                <a:ea typeface="+mn-lt"/>
                <a:cs typeface="+mn-lt"/>
              </a:rPr>
              <a:t>We required only notes and chords to generate music.</a:t>
            </a:r>
            <a:endParaRPr lang="en-US" sz="2200" dirty="0"/>
          </a:p>
          <a:p>
            <a:pPr>
              <a:lnSpc>
                <a:spcPct val="120000"/>
              </a:lnSpc>
            </a:pPr>
            <a:endParaRPr lang="en-US" sz="1400" b="1"/>
          </a:p>
          <a:p>
            <a:pPr>
              <a:lnSpc>
                <a:spcPct val="120000"/>
              </a:lnSpc>
            </a:pPr>
            <a:endParaRPr lang="en-US" sz="1400" b="1"/>
          </a:p>
          <a:p>
            <a:pPr>
              <a:lnSpc>
                <a:spcPct val="120000"/>
              </a:lnSpc>
            </a:pPr>
            <a:endParaRPr lang="en-US" sz="1400" b="1"/>
          </a:p>
          <a:p>
            <a:pPr>
              <a:lnSpc>
                <a:spcPct val="120000"/>
              </a:lnSpc>
            </a:pPr>
            <a:endParaRPr lang="en-US" sz="1400"/>
          </a:p>
          <a:p>
            <a:pPr>
              <a:lnSpc>
                <a:spcPct val="120000"/>
              </a:lnSpc>
            </a:pPr>
            <a:endParaRPr lang="en-US" sz="1400"/>
          </a:p>
          <a:p>
            <a:pPr>
              <a:lnSpc>
                <a:spcPct val="120000"/>
              </a:lnSpc>
            </a:pPr>
            <a:endParaRPr lang="en-US" sz="1400"/>
          </a:p>
        </p:txBody>
      </p:sp>
    </p:spTree>
    <p:extLst>
      <p:ext uri="{BB962C8B-B14F-4D97-AF65-F5344CB8AC3E}">
        <p14:creationId xmlns:p14="http://schemas.microsoft.com/office/powerpoint/2010/main" val="22077175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FDE77F2-18D0-49FF-860C-62E2AC424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Oval 23">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7ABC15-E478-EC9C-7D89-4032EA194BB0}"/>
              </a:ext>
            </a:extLst>
          </p:cNvPr>
          <p:cNvSpPr>
            <a:spLocks noGrp="1"/>
          </p:cNvSpPr>
          <p:nvPr>
            <p:ph idx="1"/>
          </p:nvPr>
        </p:nvSpPr>
        <p:spPr>
          <a:xfrm>
            <a:off x="6094986" y="-89816"/>
            <a:ext cx="5922341" cy="7519357"/>
          </a:xfrm>
        </p:spPr>
        <p:txBody>
          <a:bodyPr vert="horz" lIns="91440" tIns="45720" rIns="91440" bIns="45720" rtlCol="0" anchor="ctr">
            <a:normAutofit fontScale="92500" lnSpcReduction="10000"/>
          </a:bodyPr>
          <a:lstStyle/>
          <a:p>
            <a:pPr marL="0" indent="0">
              <a:lnSpc>
                <a:spcPct val="120000"/>
              </a:lnSpc>
              <a:buNone/>
            </a:pPr>
            <a:r>
              <a:rPr lang="en-US" sz="3600" b="1" dirty="0"/>
              <a:t>Step 3 Exploring the Data Set</a:t>
            </a:r>
          </a:p>
          <a:p>
            <a:pPr>
              <a:lnSpc>
                <a:spcPct val="120000"/>
              </a:lnSpc>
              <a:buFont typeface="Wingdings" panose="020B0604020202020204" pitchFamily="34" charset="0"/>
              <a:buChar char="Ø"/>
            </a:pPr>
            <a:r>
              <a:rPr lang="en-US" sz="2000" dirty="0"/>
              <a:t>This is done to check the number of unique notes and </a:t>
            </a:r>
            <a:r>
              <a:rPr lang="en-US" sz="2000" dirty="0" err="1"/>
              <a:t>and</a:t>
            </a:r>
            <a:r>
              <a:rPr lang="en-US" sz="2000" dirty="0"/>
              <a:t> their distribution.</a:t>
            </a:r>
          </a:p>
          <a:p>
            <a:pPr>
              <a:lnSpc>
                <a:spcPct val="120000"/>
              </a:lnSpc>
              <a:buFont typeface="Wingdings" panose="020B0604020202020204" pitchFamily="34" charset="0"/>
              <a:buChar char="Ø"/>
            </a:pPr>
            <a:r>
              <a:rPr lang="en-US" sz="2000" dirty="0"/>
              <a:t>50 is used as a threshold frequency and only those notes whose frequency is more than 50 have been considered</a:t>
            </a:r>
            <a:r>
              <a:rPr lang="en-US" sz="900" dirty="0"/>
              <a:t>.</a:t>
            </a:r>
          </a:p>
          <a:p>
            <a:pPr marL="0" indent="0">
              <a:lnSpc>
                <a:spcPct val="120000"/>
              </a:lnSpc>
              <a:buNone/>
            </a:pPr>
            <a:r>
              <a:rPr lang="en-US" sz="3600" b="1" dirty="0"/>
              <a:t>Step 4 Input and output sequences for model</a:t>
            </a:r>
          </a:p>
          <a:p>
            <a:pPr>
              <a:lnSpc>
                <a:spcPct val="120000"/>
              </a:lnSpc>
              <a:buFont typeface="Wingdings" panose="020B0604020202020204" pitchFamily="34" charset="0"/>
              <a:buChar char="Ø"/>
            </a:pPr>
            <a:r>
              <a:rPr lang="en-US" sz="2000" dirty="0"/>
              <a:t>Input and output sequences for our model are created.</a:t>
            </a:r>
          </a:p>
          <a:p>
            <a:pPr>
              <a:lnSpc>
                <a:spcPct val="120000"/>
              </a:lnSpc>
              <a:buFont typeface="Wingdings" panose="020B0604020202020204" pitchFamily="34" charset="0"/>
              <a:buChar char="Ø"/>
            </a:pPr>
            <a:r>
              <a:rPr lang="en-US" sz="2000" dirty="0"/>
              <a:t>A timestep of 50 has been used . So , if we traverse 50 notes of our input sequence then the 51</a:t>
            </a:r>
            <a:r>
              <a:rPr lang="en-US" sz="2000" baseline="30000" dirty="0"/>
              <a:t>st</a:t>
            </a:r>
            <a:r>
              <a:rPr lang="en-US" sz="2000" dirty="0"/>
              <a:t> note will be output for that sequence.</a:t>
            </a:r>
            <a:endParaRPr lang="en-US" sz="2000"/>
          </a:p>
          <a:p>
            <a:pPr marL="0" indent="0">
              <a:lnSpc>
                <a:spcPct val="120000"/>
              </a:lnSpc>
              <a:buNone/>
            </a:pPr>
            <a:r>
              <a:rPr lang="en-US" sz="3600" b="1" dirty="0"/>
              <a:t>Step 5 Training and Testing sets</a:t>
            </a:r>
          </a:p>
          <a:p>
            <a:pPr>
              <a:lnSpc>
                <a:spcPct val="120000"/>
              </a:lnSpc>
              <a:buFont typeface="Wingdings" panose="020B0604020202020204" pitchFamily="34" charset="0"/>
              <a:buChar char="Ø"/>
            </a:pPr>
            <a:r>
              <a:rPr lang="en-US" sz="2200" dirty="0"/>
              <a:t>Array for our model is reshaped  and the data is split into 80:20 ratio.</a:t>
            </a:r>
          </a:p>
          <a:p>
            <a:pPr marL="0" indent="0">
              <a:lnSpc>
                <a:spcPct val="120000"/>
              </a:lnSpc>
              <a:buNone/>
            </a:pPr>
            <a:endParaRPr lang="en-US" sz="900"/>
          </a:p>
          <a:p>
            <a:pPr>
              <a:lnSpc>
                <a:spcPct val="120000"/>
              </a:lnSpc>
            </a:pPr>
            <a:endParaRPr lang="en-US" sz="900"/>
          </a:p>
        </p:txBody>
      </p:sp>
      <p:pic>
        <p:nvPicPr>
          <p:cNvPr id="4" name="Picture 4">
            <a:extLst>
              <a:ext uri="{FF2B5EF4-FFF2-40B4-BE49-F238E27FC236}">
                <a16:creationId xmlns:a16="http://schemas.microsoft.com/office/drawing/2014/main" id="{6C0835B5-8DF1-86CB-2245-939583935FB4}"/>
              </a:ext>
            </a:extLst>
          </p:cNvPr>
          <p:cNvPicPr>
            <a:picLocks noChangeAspect="1"/>
          </p:cNvPicPr>
          <p:nvPr/>
        </p:nvPicPr>
        <p:blipFill>
          <a:blip r:embed="rId2"/>
          <a:stretch>
            <a:fillRect/>
          </a:stretch>
        </p:blipFill>
        <p:spPr>
          <a:xfrm>
            <a:off x="1184981" y="2438973"/>
            <a:ext cx="3727947" cy="2162745"/>
          </a:xfrm>
          <a:prstGeom prst="rect">
            <a:avLst/>
          </a:prstGeom>
        </p:spPr>
      </p:pic>
    </p:spTree>
    <p:extLst>
      <p:ext uri="{BB962C8B-B14F-4D97-AF65-F5344CB8AC3E}">
        <p14:creationId xmlns:p14="http://schemas.microsoft.com/office/powerpoint/2010/main" val="100177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PortalVTI</vt:lpstr>
      <vt:lpstr>Musify-Music Composition using A.I. </vt:lpstr>
      <vt:lpstr>Music Composition </vt:lpstr>
      <vt:lpstr>Description of the project</vt:lpstr>
      <vt:lpstr>Important Definitions</vt:lpstr>
      <vt:lpstr>libraries</vt:lpstr>
      <vt:lpstr>Project Files</vt:lpstr>
      <vt:lpstr>STEPS FOR DEVELOPING CODE </vt:lpstr>
      <vt:lpstr>PowerPoint Presentation</vt:lpstr>
      <vt:lpstr>PowerPoint Presentation</vt:lpstr>
      <vt:lpstr>PowerPoint Presentation</vt:lpstr>
      <vt:lpstr>Key Takeaways from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c:title>
  <dc:creator/>
  <cp:lastModifiedBy/>
  <cp:revision>695</cp:revision>
  <dcterms:created xsi:type="dcterms:W3CDTF">2022-07-22T10:18:08Z</dcterms:created>
  <dcterms:modified xsi:type="dcterms:W3CDTF">2022-07-25T17:17:15Z</dcterms:modified>
</cp:coreProperties>
</file>