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6" r:id="rId3"/>
    <p:sldId id="257" r:id="rId4"/>
    <p:sldId id="289" r:id="rId5"/>
    <p:sldId id="258" r:id="rId6"/>
    <p:sldId id="277" r:id="rId7"/>
    <p:sldId id="285" r:id="rId8"/>
    <p:sldId id="288" r:id="rId9"/>
    <p:sldId id="290" r:id="rId10"/>
    <p:sldId id="291" r:id="rId11"/>
    <p:sldId id="292" r:id="rId12"/>
    <p:sldId id="293" r:id="rId13"/>
    <p:sldId id="259" r:id="rId14"/>
    <p:sldId id="281" r:id="rId15"/>
    <p:sldId id="260" r:id="rId16"/>
    <p:sldId id="266" r:id="rId17"/>
    <p:sldId id="272" r:id="rId18"/>
    <p:sldId id="273" r:id="rId19"/>
    <p:sldId id="274" r:id="rId20"/>
    <p:sldId id="275" r:id="rId21"/>
    <p:sldId id="276" r:id="rId22"/>
    <p:sldId id="282" r:id="rId23"/>
    <p:sldId id="261" r:id="rId24"/>
    <p:sldId id="262" r:id="rId25"/>
    <p:sldId id="264" r:id="rId26"/>
    <p:sldId id="263" r:id="rId27"/>
    <p:sldId id="270" r:id="rId28"/>
    <p:sldId id="283" r:id="rId29"/>
    <p:sldId id="267" r:id="rId30"/>
    <p:sldId id="268" r:id="rId31"/>
    <p:sldId id="269" r:id="rId32"/>
    <p:sldId id="271" r:id="rId33"/>
    <p:sldId id="28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5BD871-CD8A-9F20-71B5-12689175780D}" v="104" dt="2020-08-15T00:04:18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7EE2-395F-4108-A5E2-933A3AF15F11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341B-A13F-4757-ADF3-414F73369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80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7EE2-395F-4108-A5E2-933A3AF15F11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341B-A13F-4757-ADF3-414F73369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48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7EE2-395F-4108-A5E2-933A3AF15F11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341B-A13F-4757-ADF3-414F73369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09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7EE2-395F-4108-A5E2-933A3AF15F11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341B-A13F-4757-ADF3-414F73369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25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7EE2-395F-4108-A5E2-933A3AF15F11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341B-A13F-4757-ADF3-414F73369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35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7EE2-395F-4108-A5E2-933A3AF15F11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341B-A13F-4757-ADF3-414F73369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16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7EE2-395F-4108-A5E2-933A3AF15F11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341B-A13F-4757-ADF3-414F73369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00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7EE2-395F-4108-A5E2-933A3AF15F11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341B-A13F-4757-ADF3-414F73369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28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7EE2-395F-4108-A5E2-933A3AF15F11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341B-A13F-4757-ADF3-414F73369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9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7EE2-395F-4108-A5E2-933A3AF15F11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341B-A13F-4757-ADF3-414F73369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00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7EE2-395F-4108-A5E2-933A3AF15F11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341B-A13F-4757-ADF3-414F73369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45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17EE2-395F-4108-A5E2-933A3AF15F11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4341B-A13F-4757-ADF3-414F73369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0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029317" y="3154773"/>
            <a:ext cx="599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Generating Filters (2x2x2) From Meta Filter (2x3x3)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81E4FA-2409-4E96-A5B7-EA5A782BB6B4}"/>
              </a:ext>
            </a:extLst>
          </p:cNvPr>
          <p:cNvSpPr txBox="1"/>
          <p:nvPr/>
        </p:nvSpPr>
        <p:spPr>
          <a:xfrm>
            <a:off x="2027322" y="1185111"/>
            <a:ext cx="68940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cs typeface="Calibri"/>
              </a:rPr>
              <a:t>   STEPS INVOLVED IN DCNN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EBDB8-BD4B-47CB-BD32-DEE83A7DAB8D}"/>
              </a:ext>
            </a:extLst>
          </p:cNvPr>
          <p:cNvSpPr txBox="1"/>
          <p:nvPr/>
        </p:nvSpPr>
        <p:spPr>
          <a:xfrm>
            <a:off x="10040854" y="623085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By: Aryan Karn</a:t>
            </a:r>
          </a:p>
        </p:txBody>
      </p:sp>
    </p:spTree>
    <p:extLst>
      <p:ext uri="{BB962C8B-B14F-4D97-AF65-F5344CB8AC3E}">
        <p14:creationId xmlns:p14="http://schemas.microsoft.com/office/powerpoint/2010/main" val="2705916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30212"/>
              </p:ext>
            </p:extLst>
          </p:nvPr>
        </p:nvGraphicFramePr>
        <p:xfrm>
          <a:off x="5363308" y="3955235"/>
          <a:ext cx="86067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30335">
                  <a:extLst>
                    <a:ext uri="{9D8B030D-6E8A-4147-A177-3AD203B41FA5}">
                      <a16:colId xmlns:a16="http://schemas.microsoft.com/office/drawing/2014/main" val="1068029610"/>
                    </a:ext>
                  </a:extLst>
                </a:gridCol>
                <a:gridCol w="430335">
                  <a:extLst>
                    <a:ext uri="{9D8B030D-6E8A-4147-A177-3AD203B41FA5}">
                      <a16:colId xmlns:a16="http://schemas.microsoft.com/office/drawing/2014/main" val="1899901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9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44293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08066"/>
              </p:ext>
            </p:extLst>
          </p:nvPr>
        </p:nvGraphicFramePr>
        <p:xfrm>
          <a:off x="5522058" y="3213555"/>
          <a:ext cx="86067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30335">
                  <a:extLst>
                    <a:ext uri="{9D8B030D-6E8A-4147-A177-3AD203B41FA5}">
                      <a16:colId xmlns:a16="http://schemas.microsoft.com/office/drawing/2014/main" val="1068029610"/>
                    </a:ext>
                  </a:extLst>
                </a:gridCol>
                <a:gridCol w="430335">
                  <a:extLst>
                    <a:ext uri="{9D8B030D-6E8A-4147-A177-3AD203B41FA5}">
                      <a16:colId xmlns:a16="http://schemas.microsoft.com/office/drawing/2014/main" val="1899901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9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44293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122628"/>
              </p:ext>
            </p:extLst>
          </p:nvPr>
        </p:nvGraphicFramePr>
        <p:xfrm>
          <a:off x="3934557" y="1686035"/>
          <a:ext cx="40698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733">
                  <a:extLst>
                    <a:ext uri="{9D8B030D-6E8A-4147-A177-3AD203B41FA5}">
                      <a16:colId xmlns:a16="http://schemas.microsoft.com/office/drawing/2014/main" val="1424792440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1152577198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3995465539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2906644697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2515687929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629724171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3068393193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1227121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443069"/>
                  </a:ext>
                </a:extLst>
              </a:tr>
            </a:tbl>
          </a:graphicData>
        </a:graphic>
      </p:graphicFrame>
      <p:sp>
        <p:nvSpPr>
          <p:cNvPr id="12" name="Arrow: Down 11"/>
          <p:cNvSpPr/>
          <p:nvPr/>
        </p:nvSpPr>
        <p:spPr>
          <a:xfrm>
            <a:off x="5864469" y="2182411"/>
            <a:ext cx="228600" cy="905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522058" y="3711439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Mask 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38663" y="1057625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Rearranging Rows</a:t>
            </a:r>
          </a:p>
        </p:txBody>
      </p:sp>
    </p:spTree>
    <p:extLst>
      <p:ext uri="{BB962C8B-B14F-4D97-AF65-F5344CB8AC3E}">
        <p14:creationId xmlns:p14="http://schemas.microsoft.com/office/powerpoint/2010/main" val="756740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81337"/>
              </p:ext>
            </p:extLst>
          </p:nvPr>
        </p:nvGraphicFramePr>
        <p:xfrm>
          <a:off x="5363308" y="3955235"/>
          <a:ext cx="86067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30335">
                  <a:extLst>
                    <a:ext uri="{9D8B030D-6E8A-4147-A177-3AD203B41FA5}">
                      <a16:colId xmlns:a16="http://schemas.microsoft.com/office/drawing/2014/main" val="1068029610"/>
                    </a:ext>
                  </a:extLst>
                </a:gridCol>
                <a:gridCol w="430335">
                  <a:extLst>
                    <a:ext uri="{9D8B030D-6E8A-4147-A177-3AD203B41FA5}">
                      <a16:colId xmlns:a16="http://schemas.microsoft.com/office/drawing/2014/main" val="1899901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9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44293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274980"/>
              </p:ext>
            </p:extLst>
          </p:nvPr>
        </p:nvGraphicFramePr>
        <p:xfrm>
          <a:off x="5522058" y="3213555"/>
          <a:ext cx="86067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30335">
                  <a:extLst>
                    <a:ext uri="{9D8B030D-6E8A-4147-A177-3AD203B41FA5}">
                      <a16:colId xmlns:a16="http://schemas.microsoft.com/office/drawing/2014/main" val="1068029610"/>
                    </a:ext>
                  </a:extLst>
                </a:gridCol>
                <a:gridCol w="430335">
                  <a:extLst>
                    <a:ext uri="{9D8B030D-6E8A-4147-A177-3AD203B41FA5}">
                      <a16:colId xmlns:a16="http://schemas.microsoft.com/office/drawing/2014/main" val="1899901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9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44293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538758"/>
              </p:ext>
            </p:extLst>
          </p:nvPr>
        </p:nvGraphicFramePr>
        <p:xfrm>
          <a:off x="3934557" y="1686035"/>
          <a:ext cx="40698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733">
                  <a:extLst>
                    <a:ext uri="{9D8B030D-6E8A-4147-A177-3AD203B41FA5}">
                      <a16:colId xmlns:a16="http://schemas.microsoft.com/office/drawing/2014/main" val="1424792440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1152577198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3995465539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2906644697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2515687929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629724171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3068393193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1227121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443069"/>
                  </a:ext>
                </a:extLst>
              </a:tr>
            </a:tbl>
          </a:graphicData>
        </a:graphic>
      </p:graphicFrame>
      <p:sp>
        <p:nvSpPr>
          <p:cNvPr id="12" name="Arrow: Down 11"/>
          <p:cNvSpPr/>
          <p:nvPr/>
        </p:nvSpPr>
        <p:spPr>
          <a:xfrm>
            <a:off x="5864469" y="2182411"/>
            <a:ext cx="228600" cy="905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522058" y="3711439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Mask 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38663" y="1057625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Rearranging Rows</a:t>
            </a:r>
          </a:p>
        </p:txBody>
      </p:sp>
    </p:spTree>
    <p:extLst>
      <p:ext uri="{BB962C8B-B14F-4D97-AF65-F5344CB8AC3E}">
        <p14:creationId xmlns:p14="http://schemas.microsoft.com/office/powerpoint/2010/main" val="54811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09756"/>
              </p:ext>
            </p:extLst>
          </p:nvPr>
        </p:nvGraphicFramePr>
        <p:xfrm>
          <a:off x="5363308" y="3955235"/>
          <a:ext cx="86067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30335">
                  <a:extLst>
                    <a:ext uri="{9D8B030D-6E8A-4147-A177-3AD203B41FA5}">
                      <a16:colId xmlns:a16="http://schemas.microsoft.com/office/drawing/2014/main" val="1068029610"/>
                    </a:ext>
                  </a:extLst>
                </a:gridCol>
                <a:gridCol w="430335">
                  <a:extLst>
                    <a:ext uri="{9D8B030D-6E8A-4147-A177-3AD203B41FA5}">
                      <a16:colId xmlns:a16="http://schemas.microsoft.com/office/drawing/2014/main" val="1899901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9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44293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241278"/>
              </p:ext>
            </p:extLst>
          </p:nvPr>
        </p:nvGraphicFramePr>
        <p:xfrm>
          <a:off x="5522058" y="3213555"/>
          <a:ext cx="86067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30335">
                  <a:extLst>
                    <a:ext uri="{9D8B030D-6E8A-4147-A177-3AD203B41FA5}">
                      <a16:colId xmlns:a16="http://schemas.microsoft.com/office/drawing/2014/main" val="1068029610"/>
                    </a:ext>
                  </a:extLst>
                </a:gridCol>
                <a:gridCol w="430335">
                  <a:extLst>
                    <a:ext uri="{9D8B030D-6E8A-4147-A177-3AD203B41FA5}">
                      <a16:colId xmlns:a16="http://schemas.microsoft.com/office/drawing/2014/main" val="1899901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9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44293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037010"/>
              </p:ext>
            </p:extLst>
          </p:nvPr>
        </p:nvGraphicFramePr>
        <p:xfrm>
          <a:off x="3934557" y="1686035"/>
          <a:ext cx="40698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733">
                  <a:extLst>
                    <a:ext uri="{9D8B030D-6E8A-4147-A177-3AD203B41FA5}">
                      <a16:colId xmlns:a16="http://schemas.microsoft.com/office/drawing/2014/main" val="1424792440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1152577198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3995465539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2906644697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2515687929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629724171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3068393193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1227121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443069"/>
                  </a:ext>
                </a:extLst>
              </a:tr>
            </a:tbl>
          </a:graphicData>
        </a:graphic>
      </p:graphicFrame>
      <p:sp>
        <p:nvSpPr>
          <p:cNvPr id="12" name="Arrow: Down 11"/>
          <p:cNvSpPr/>
          <p:nvPr/>
        </p:nvSpPr>
        <p:spPr>
          <a:xfrm>
            <a:off x="5864469" y="2182411"/>
            <a:ext cx="228600" cy="905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522058" y="3711439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Mask 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38663" y="1057625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Rearranging Rows</a:t>
            </a:r>
          </a:p>
        </p:txBody>
      </p:sp>
    </p:spTree>
    <p:extLst>
      <p:ext uri="{BB962C8B-B14F-4D97-AF65-F5344CB8AC3E}">
        <p14:creationId xmlns:p14="http://schemas.microsoft.com/office/powerpoint/2010/main" val="3012192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790710" y="1031248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Applying All 8 Masks for fix position</a:t>
            </a:r>
          </a:p>
        </p:txBody>
      </p:sp>
    </p:spTree>
    <p:extLst>
      <p:ext uri="{BB962C8B-B14F-4D97-AF65-F5344CB8AC3E}">
        <p14:creationId xmlns:p14="http://schemas.microsoft.com/office/powerpoint/2010/main" val="330572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324471" y="2979289"/>
          <a:ext cx="1492251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97417">
                  <a:extLst>
                    <a:ext uri="{9D8B030D-6E8A-4147-A177-3AD203B41FA5}">
                      <a16:colId xmlns:a16="http://schemas.microsoft.com/office/drawing/2014/main" val="1832918842"/>
                    </a:ext>
                  </a:extLst>
                </a:gridCol>
                <a:gridCol w="497417">
                  <a:extLst>
                    <a:ext uri="{9D8B030D-6E8A-4147-A177-3AD203B41FA5}">
                      <a16:colId xmlns:a16="http://schemas.microsoft.com/office/drawing/2014/main" val="1391497738"/>
                    </a:ext>
                  </a:extLst>
                </a:gridCol>
                <a:gridCol w="497417">
                  <a:extLst>
                    <a:ext uri="{9D8B030D-6E8A-4147-A177-3AD203B41FA5}">
                      <a16:colId xmlns:a16="http://schemas.microsoft.com/office/drawing/2014/main" val="16057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27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7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215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591171" y="1866769"/>
          <a:ext cx="1475640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91880">
                  <a:extLst>
                    <a:ext uri="{9D8B030D-6E8A-4147-A177-3AD203B41FA5}">
                      <a16:colId xmlns:a16="http://schemas.microsoft.com/office/drawing/2014/main" val="1832918842"/>
                    </a:ext>
                  </a:extLst>
                </a:gridCol>
                <a:gridCol w="491880">
                  <a:extLst>
                    <a:ext uri="{9D8B030D-6E8A-4147-A177-3AD203B41FA5}">
                      <a16:colId xmlns:a16="http://schemas.microsoft.com/office/drawing/2014/main" val="1391497738"/>
                    </a:ext>
                  </a:extLst>
                </a:gridCol>
                <a:gridCol w="491880">
                  <a:extLst>
                    <a:ext uri="{9D8B030D-6E8A-4147-A177-3AD203B41FA5}">
                      <a16:colId xmlns:a16="http://schemas.microsoft.com/office/drawing/2014/main" val="16057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27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7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215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356839" y="2979289"/>
          <a:ext cx="86067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30335">
                  <a:extLst>
                    <a:ext uri="{9D8B030D-6E8A-4147-A177-3AD203B41FA5}">
                      <a16:colId xmlns:a16="http://schemas.microsoft.com/office/drawing/2014/main" val="1068029610"/>
                    </a:ext>
                  </a:extLst>
                </a:gridCol>
                <a:gridCol w="430335">
                  <a:extLst>
                    <a:ext uri="{9D8B030D-6E8A-4147-A177-3AD203B41FA5}">
                      <a16:colId xmlns:a16="http://schemas.microsoft.com/office/drawing/2014/main" val="1899901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9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44293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515589" y="2237609"/>
          <a:ext cx="86067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30335">
                  <a:extLst>
                    <a:ext uri="{9D8B030D-6E8A-4147-A177-3AD203B41FA5}">
                      <a16:colId xmlns:a16="http://schemas.microsoft.com/office/drawing/2014/main" val="1068029610"/>
                    </a:ext>
                  </a:extLst>
                </a:gridCol>
                <a:gridCol w="430335">
                  <a:extLst>
                    <a:ext uri="{9D8B030D-6E8A-4147-A177-3AD203B41FA5}">
                      <a16:colId xmlns:a16="http://schemas.microsoft.com/office/drawing/2014/main" val="1899901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9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44293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76900" y="279462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7842" y="4557998"/>
            <a:ext cx="322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Meta Filter (2x3x3)</a:t>
            </a:r>
          </a:p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Filter (2x2x2) (Blue)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245" y="4696497"/>
            <a:ext cx="32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Rearranged 1</a:t>
            </a:r>
            <a:r>
              <a:rPr lang="en-IN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Row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90710" y="1031248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Applying All 8 Masks for fix position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724895" y="2979289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239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521874"/>
              </p:ext>
            </p:extLst>
          </p:nvPr>
        </p:nvGraphicFramePr>
        <p:xfrm>
          <a:off x="3324471" y="2979289"/>
          <a:ext cx="1492251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97417">
                  <a:extLst>
                    <a:ext uri="{9D8B030D-6E8A-4147-A177-3AD203B41FA5}">
                      <a16:colId xmlns:a16="http://schemas.microsoft.com/office/drawing/2014/main" val="1832918842"/>
                    </a:ext>
                  </a:extLst>
                </a:gridCol>
                <a:gridCol w="497417">
                  <a:extLst>
                    <a:ext uri="{9D8B030D-6E8A-4147-A177-3AD203B41FA5}">
                      <a16:colId xmlns:a16="http://schemas.microsoft.com/office/drawing/2014/main" val="1391497738"/>
                    </a:ext>
                  </a:extLst>
                </a:gridCol>
                <a:gridCol w="497417">
                  <a:extLst>
                    <a:ext uri="{9D8B030D-6E8A-4147-A177-3AD203B41FA5}">
                      <a16:colId xmlns:a16="http://schemas.microsoft.com/office/drawing/2014/main" val="16057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27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7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215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591171" y="1866769"/>
          <a:ext cx="1475640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91880">
                  <a:extLst>
                    <a:ext uri="{9D8B030D-6E8A-4147-A177-3AD203B41FA5}">
                      <a16:colId xmlns:a16="http://schemas.microsoft.com/office/drawing/2014/main" val="1832918842"/>
                    </a:ext>
                  </a:extLst>
                </a:gridCol>
                <a:gridCol w="491880">
                  <a:extLst>
                    <a:ext uri="{9D8B030D-6E8A-4147-A177-3AD203B41FA5}">
                      <a16:colId xmlns:a16="http://schemas.microsoft.com/office/drawing/2014/main" val="1391497738"/>
                    </a:ext>
                  </a:extLst>
                </a:gridCol>
                <a:gridCol w="491880">
                  <a:extLst>
                    <a:ext uri="{9D8B030D-6E8A-4147-A177-3AD203B41FA5}">
                      <a16:colId xmlns:a16="http://schemas.microsoft.com/office/drawing/2014/main" val="16057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27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7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215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681866"/>
              </p:ext>
            </p:extLst>
          </p:nvPr>
        </p:nvGraphicFramePr>
        <p:xfrm>
          <a:off x="6356839" y="2979289"/>
          <a:ext cx="86067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30335">
                  <a:extLst>
                    <a:ext uri="{9D8B030D-6E8A-4147-A177-3AD203B41FA5}">
                      <a16:colId xmlns:a16="http://schemas.microsoft.com/office/drawing/2014/main" val="1068029610"/>
                    </a:ext>
                  </a:extLst>
                </a:gridCol>
                <a:gridCol w="430335">
                  <a:extLst>
                    <a:ext uri="{9D8B030D-6E8A-4147-A177-3AD203B41FA5}">
                      <a16:colId xmlns:a16="http://schemas.microsoft.com/office/drawing/2014/main" val="1899901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9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44293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515589" y="2237609"/>
          <a:ext cx="86067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30335">
                  <a:extLst>
                    <a:ext uri="{9D8B030D-6E8A-4147-A177-3AD203B41FA5}">
                      <a16:colId xmlns:a16="http://schemas.microsoft.com/office/drawing/2014/main" val="1068029610"/>
                    </a:ext>
                  </a:extLst>
                </a:gridCol>
                <a:gridCol w="430335">
                  <a:extLst>
                    <a:ext uri="{9D8B030D-6E8A-4147-A177-3AD203B41FA5}">
                      <a16:colId xmlns:a16="http://schemas.microsoft.com/office/drawing/2014/main" val="1899901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9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44293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76900" y="279462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7842" y="4557998"/>
            <a:ext cx="322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Meta Filter (2x3x3)</a:t>
            </a:r>
          </a:p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Filter (2x2x2) (Blue)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245" y="4696497"/>
            <a:ext cx="32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Rearranged 2</a:t>
            </a:r>
            <a:r>
              <a:rPr lang="en-IN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Row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710712"/>
              </p:ext>
            </p:extLst>
          </p:nvPr>
        </p:nvGraphicFramePr>
        <p:xfrm>
          <a:off x="8724895" y="2979289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332585"/>
              </p:ext>
            </p:extLst>
          </p:nvPr>
        </p:nvGraphicFramePr>
        <p:xfrm>
          <a:off x="8917838" y="2609203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90710" y="1031248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Applying All 8 Masks for fix position</a:t>
            </a:r>
          </a:p>
        </p:txBody>
      </p:sp>
    </p:spTree>
    <p:extLst>
      <p:ext uri="{BB962C8B-B14F-4D97-AF65-F5344CB8AC3E}">
        <p14:creationId xmlns:p14="http://schemas.microsoft.com/office/powerpoint/2010/main" val="557421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087468"/>
              </p:ext>
            </p:extLst>
          </p:nvPr>
        </p:nvGraphicFramePr>
        <p:xfrm>
          <a:off x="3324471" y="2979289"/>
          <a:ext cx="1492251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97417">
                  <a:extLst>
                    <a:ext uri="{9D8B030D-6E8A-4147-A177-3AD203B41FA5}">
                      <a16:colId xmlns:a16="http://schemas.microsoft.com/office/drawing/2014/main" val="1832918842"/>
                    </a:ext>
                  </a:extLst>
                </a:gridCol>
                <a:gridCol w="497417">
                  <a:extLst>
                    <a:ext uri="{9D8B030D-6E8A-4147-A177-3AD203B41FA5}">
                      <a16:colId xmlns:a16="http://schemas.microsoft.com/office/drawing/2014/main" val="1391497738"/>
                    </a:ext>
                  </a:extLst>
                </a:gridCol>
                <a:gridCol w="497417">
                  <a:extLst>
                    <a:ext uri="{9D8B030D-6E8A-4147-A177-3AD203B41FA5}">
                      <a16:colId xmlns:a16="http://schemas.microsoft.com/office/drawing/2014/main" val="16057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27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7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215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591171" y="1866769"/>
          <a:ext cx="1475640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91880">
                  <a:extLst>
                    <a:ext uri="{9D8B030D-6E8A-4147-A177-3AD203B41FA5}">
                      <a16:colId xmlns:a16="http://schemas.microsoft.com/office/drawing/2014/main" val="1832918842"/>
                    </a:ext>
                  </a:extLst>
                </a:gridCol>
                <a:gridCol w="491880">
                  <a:extLst>
                    <a:ext uri="{9D8B030D-6E8A-4147-A177-3AD203B41FA5}">
                      <a16:colId xmlns:a16="http://schemas.microsoft.com/office/drawing/2014/main" val="1391497738"/>
                    </a:ext>
                  </a:extLst>
                </a:gridCol>
                <a:gridCol w="491880">
                  <a:extLst>
                    <a:ext uri="{9D8B030D-6E8A-4147-A177-3AD203B41FA5}">
                      <a16:colId xmlns:a16="http://schemas.microsoft.com/office/drawing/2014/main" val="16057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27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7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215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416527"/>
              </p:ext>
            </p:extLst>
          </p:nvPr>
        </p:nvGraphicFramePr>
        <p:xfrm>
          <a:off x="6356839" y="2979289"/>
          <a:ext cx="86067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30335">
                  <a:extLst>
                    <a:ext uri="{9D8B030D-6E8A-4147-A177-3AD203B41FA5}">
                      <a16:colId xmlns:a16="http://schemas.microsoft.com/office/drawing/2014/main" val="1068029610"/>
                    </a:ext>
                  </a:extLst>
                </a:gridCol>
                <a:gridCol w="430335">
                  <a:extLst>
                    <a:ext uri="{9D8B030D-6E8A-4147-A177-3AD203B41FA5}">
                      <a16:colId xmlns:a16="http://schemas.microsoft.com/office/drawing/2014/main" val="1899901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9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44293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515589" y="2237609"/>
          <a:ext cx="86067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30335">
                  <a:extLst>
                    <a:ext uri="{9D8B030D-6E8A-4147-A177-3AD203B41FA5}">
                      <a16:colId xmlns:a16="http://schemas.microsoft.com/office/drawing/2014/main" val="1068029610"/>
                    </a:ext>
                  </a:extLst>
                </a:gridCol>
                <a:gridCol w="430335">
                  <a:extLst>
                    <a:ext uri="{9D8B030D-6E8A-4147-A177-3AD203B41FA5}">
                      <a16:colId xmlns:a16="http://schemas.microsoft.com/office/drawing/2014/main" val="1899901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9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44293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76900" y="279462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7842" y="4557998"/>
            <a:ext cx="322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Meta Filter (2x3x3)</a:t>
            </a:r>
          </a:p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Filter (2x2x2) (Blue)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245" y="4696497"/>
            <a:ext cx="32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Rearranged 3</a:t>
            </a:r>
            <a:r>
              <a:rPr lang="en-IN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Row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487550"/>
              </p:ext>
            </p:extLst>
          </p:nvPr>
        </p:nvGraphicFramePr>
        <p:xfrm>
          <a:off x="9109318" y="223685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710712"/>
              </p:ext>
            </p:extLst>
          </p:nvPr>
        </p:nvGraphicFramePr>
        <p:xfrm>
          <a:off x="8724895" y="2979289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927274"/>
              </p:ext>
            </p:extLst>
          </p:nvPr>
        </p:nvGraphicFramePr>
        <p:xfrm>
          <a:off x="8917838" y="2609203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790710" y="1031248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Applying All 8 Masks for fix position</a:t>
            </a:r>
          </a:p>
        </p:txBody>
      </p:sp>
    </p:spTree>
    <p:extLst>
      <p:ext uri="{BB962C8B-B14F-4D97-AF65-F5344CB8AC3E}">
        <p14:creationId xmlns:p14="http://schemas.microsoft.com/office/powerpoint/2010/main" val="384359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118434"/>
              </p:ext>
            </p:extLst>
          </p:nvPr>
        </p:nvGraphicFramePr>
        <p:xfrm>
          <a:off x="3324471" y="2979289"/>
          <a:ext cx="1492251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97417">
                  <a:extLst>
                    <a:ext uri="{9D8B030D-6E8A-4147-A177-3AD203B41FA5}">
                      <a16:colId xmlns:a16="http://schemas.microsoft.com/office/drawing/2014/main" val="1832918842"/>
                    </a:ext>
                  </a:extLst>
                </a:gridCol>
                <a:gridCol w="497417">
                  <a:extLst>
                    <a:ext uri="{9D8B030D-6E8A-4147-A177-3AD203B41FA5}">
                      <a16:colId xmlns:a16="http://schemas.microsoft.com/office/drawing/2014/main" val="1391497738"/>
                    </a:ext>
                  </a:extLst>
                </a:gridCol>
                <a:gridCol w="497417">
                  <a:extLst>
                    <a:ext uri="{9D8B030D-6E8A-4147-A177-3AD203B41FA5}">
                      <a16:colId xmlns:a16="http://schemas.microsoft.com/office/drawing/2014/main" val="16057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27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7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215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591171" y="1866769"/>
          <a:ext cx="1475640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91880">
                  <a:extLst>
                    <a:ext uri="{9D8B030D-6E8A-4147-A177-3AD203B41FA5}">
                      <a16:colId xmlns:a16="http://schemas.microsoft.com/office/drawing/2014/main" val="1832918842"/>
                    </a:ext>
                  </a:extLst>
                </a:gridCol>
                <a:gridCol w="491880">
                  <a:extLst>
                    <a:ext uri="{9D8B030D-6E8A-4147-A177-3AD203B41FA5}">
                      <a16:colId xmlns:a16="http://schemas.microsoft.com/office/drawing/2014/main" val="1391497738"/>
                    </a:ext>
                  </a:extLst>
                </a:gridCol>
                <a:gridCol w="491880">
                  <a:extLst>
                    <a:ext uri="{9D8B030D-6E8A-4147-A177-3AD203B41FA5}">
                      <a16:colId xmlns:a16="http://schemas.microsoft.com/office/drawing/2014/main" val="16057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27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7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215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95017"/>
              </p:ext>
            </p:extLst>
          </p:nvPr>
        </p:nvGraphicFramePr>
        <p:xfrm>
          <a:off x="6356839" y="2979289"/>
          <a:ext cx="86067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30335">
                  <a:extLst>
                    <a:ext uri="{9D8B030D-6E8A-4147-A177-3AD203B41FA5}">
                      <a16:colId xmlns:a16="http://schemas.microsoft.com/office/drawing/2014/main" val="1068029610"/>
                    </a:ext>
                  </a:extLst>
                </a:gridCol>
                <a:gridCol w="430335">
                  <a:extLst>
                    <a:ext uri="{9D8B030D-6E8A-4147-A177-3AD203B41FA5}">
                      <a16:colId xmlns:a16="http://schemas.microsoft.com/office/drawing/2014/main" val="1899901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9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44293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515589" y="2237609"/>
          <a:ext cx="86067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30335">
                  <a:extLst>
                    <a:ext uri="{9D8B030D-6E8A-4147-A177-3AD203B41FA5}">
                      <a16:colId xmlns:a16="http://schemas.microsoft.com/office/drawing/2014/main" val="1068029610"/>
                    </a:ext>
                  </a:extLst>
                </a:gridCol>
                <a:gridCol w="430335">
                  <a:extLst>
                    <a:ext uri="{9D8B030D-6E8A-4147-A177-3AD203B41FA5}">
                      <a16:colId xmlns:a16="http://schemas.microsoft.com/office/drawing/2014/main" val="1899901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9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44293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76900" y="279462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7842" y="4557998"/>
            <a:ext cx="322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Meta Filter (2x3x3)</a:t>
            </a:r>
          </a:p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Filter (2x2x2) (Blue)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245" y="4696497"/>
            <a:ext cx="32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Rearranged 4</a:t>
            </a:r>
            <a:r>
              <a:rPr lang="en-IN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Row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804558"/>
              </p:ext>
            </p:extLst>
          </p:nvPr>
        </p:nvGraphicFramePr>
        <p:xfrm>
          <a:off x="9109318" y="223685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932740"/>
              </p:ext>
            </p:extLst>
          </p:nvPr>
        </p:nvGraphicFramePr>
        <p:xfrm>
          <a:off x="9266601" y="186601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710712"/>
              </p:ext>
            </p:extLst>
          </p:nvPr>
        </p:nvGraphicFramePr>
        <p:xfrm>
          <a:off x="8724895" y="2979289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927274"/>
              </p:ext>
            </p:extLst>
          </p:nvPr>
        </p:nvGraphicFramePr>
        <p:xfrm>
          <a:off x="8917838" y="2609203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790710" y="1031248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Applying All 8 Masks for fix position</a:t>
            </a:r>
          </a:p>
        </p:txBody>
      </p:sp>
    </p:spTree>
    <p:extLst>
      <p:ext uri="{BB962C8B-B14F-4D97-AF65-F5344CB8AC3E}">
        <p14:creationId xmlns:p14="http://schemas.microsoft.com/office/powerpoint/2010/main" val="1050295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324471" y="2979289"/>
          <a:ext cx="1492251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97417">
                  <a:extLst>
                    <a:ext uri="{9D8B030D-6E8A-4147-A177-3AD203B41FA5}">
                      <a16:colId xmlns:a16="http://schemas.microsoft.com/office/drawing/2014/main" val="1832918842"/>
                    </a:ext>
                  </a:extLst>
                </a:gridCol>
                <a:gridCol w="497417">
                  <a:extLst>
                    <a:ext uri="{9D8B030D-6E8A-4147-A177-3AD203B41FA5}">
                      <a16:colId xmlns:a16="http://schemas.microsoft.com/office/drawing/2014/main" val="1391497738"/>
                    </a:ext>
                  </a:extLst>
                </a:gridCol>
                <a:gridCol w="497417">
                  <a:extLst>
                    <a:ext uri="{9D8B030D-6E8A-4147-A177-3AD203B41FA5}">
                      <a16:colId xmlns:a16="http://schemas.microsoft.com/office/drawing/2014/main" val="16057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27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7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215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898557"/>
              </p:ext>
            </p:extLst>
          </p:nvPr>
        </p:nvGraphicFramePr>
        <p:xfrm>
          <a:off x="3591171" y="1866769"/>
          <a:ext cx="1475640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91880">
                  <a:extLst>
                    <a:ext uri="{9D8B030D-6E8A-4147-A177-3AD203B41FA5}">
                      <a16:colId xmlns:a16="http://schemas.microsoft.com/office/drawing/2014/main" val="1832918842"/>
                    </a:ext>
                  </a:extLst>
                </a:gridCol>
                <a:gridCol w="491880">
                  <a:extLst>
                    <a:ext uri="{9D8B030D-6E8A-4147-A177-3AD203B41FA5}">
                      <a16:colId xmlns:a16="http://schemas.microsoft.com/office/drawing/2014/main" val="1391497738"/>
                    </a:ext>
                  </a:extLst>
                </a:gridCol>
                <a:gridCol w="491880">
                  <a:extLst>
                    <a:ext uri="{9D8B030D-6E8A-4147-A177-3AD203B41FA5}">
                      <a16:colId xmlns:a16="http://schemas.microsoft.com/office/drawing/2014/main" val="16057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27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7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215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37047"/>
              </p:ext>
            </p:extLst>
          </p:nvPr>
        </p:nvGraphicFramePr>
        <p:xfrm>
          <a:off x="6356839" y="2979289"/>
          <a:ext cx="86067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30335">
                  <a:extLst>
                    <a:ext uri="{9D8B030D-6E8A-4147-A177-3AD203B41FA5}">
                      <a16:colId xmlns:a16="http://schemas.microsoft.com/office/drawing/2014/main" val="1068029610"/>
                    </a:ext>
                  </a:extLst>
                </a:gridCol>
                <a:gridCol w="430335">
                  <a:extLst>
                    <a:ext uri="{9D8B030D-6E8A-4147-A177-3AD203B41FA5}">
                      <a16:colId xmlns:a16="http://schemas.microsoft.com/office/drawing/2014/main" val="1899901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9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44293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02638"/>
              </p:ext>
            </p:extLst>
          </p:nvPr>
        </p:nvGraphicFramePr>
        <p:xfrm>
          <a:off x="6515589" y="2237609"/>
          <a:ext cx="86067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30335">
                  <a:extLst>
                    <a:ext uri="{9D8B030D-6E8A-4147-A177-3AD203B41FA5}">
                      <a16:colId xmlns:a16="http://schemas.microsoft.com/office/drawing/2014/main" val="1068029610"/>
                    </a:ext>
                  </a:extLst>
                </a:gridCol>
                <a:gridCol w="430335">
                  <a:extLst>
                    <a:ext uri="{9D8B030D-6E8A-4147-A177-3AD203B41FA5}">
                      <a16:colId xmlns:a16="http://schemas.microsoft.com/office/drawing/2014/main" val="1899901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9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44293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76900" y="279462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7842" y="4557998"/>
            <a:ext cx="322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Meta Filter (2x3x3)</a:t>
            </a:r>
          </a:p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Filter (2x2x2) (Blue)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245" y="4696497"/>
            <a:ext cx="32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Rearranged 5</a:t>
            </a:r>
            <a:r>
              <a:rPr lang="en-IN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Row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109318" y="223685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216068"/>
              </p:ext>
            </p:extLst>
          </p:nvPr>
        </p:nvGraphicFramePr>
        <p:xfrm>
          <a:off x="9266601" y="186601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119908"/>
              </p:ext>
            </p:extLst>
          </p:nvPr>
        </p:nvGraphicFramePr>
        <p:xfrm>
          <a:off x="9440981" y="149517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710712"/>
              </p:ext>
            </p:extLst>
          </p:nvPr>
        </p:nvGraphicFramePr>
        <p:xfrm>
          <a:off x="8724895" y="2979289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927274"/>
              </p:ext>
            </p:extLst>
          </p:nvPr>
        </p:nvGraphicFramePr>
        <p:xfrm>
          <a:off x="8917838" y="2609203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790710" y="1031248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Applying All 8 Masks for fix position</a:t>
            </a:r>
          </a:p>
        </p:txBody>
      </p:sp>
    </p:spTree>
    <p:extLst>
      <p:ext uri="{BB962C8B-B14F-4D97-AF65-F5344CB8AC3E}">
        <p14:creationId xmlns:p14="http://schemas.microsoft.com/office/powerpoint/2010/main" val="1575643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324471" y="2979289"/>
          <a:ext cx="1492251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97417">
                  <a:extLst>
                    <a:ext uri="{9D8B030D-6E8A-4147-A177-3AD203B41FA5}">
                      <a16:colId xmlns:a16="http://schemas.microsoft.com/office/drawing/2014/main" val="1832918842"/>
                    </a:ext>
                  </a:extLst>
                </a:gridCol>
                <a:gridCol w="497417">
                  <a:extLst>
                    <a:ext uri="{9D8B030D-6E8A-4147-A177-3AD203B41FA5}">
                      <a16:colId xmlns:a16="http://schemas.microsoft.com/office/drawing/2014/main" val="1391497738"/>
                    </a:ext>
                  </a:extLst>
                </a:gridCol>
                <a:gridCol w="497417">
                  <a:extLst>
                    <a:ext uri="{9D8B030D-6E8A-4147-A177-3AD203B41FA5}">
                      <a16:colId xmlns:a16="http://schemas.microsoft.com/office/drawing/2014/main" val="16057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27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7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215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953234"/>
              </p:ext>
            </p:extLst>
          </p:nvPr>
        </p:nvGraphicFramePr>
        <p:xfrm>
          <a:off x="3591171" y="1866769"/>
          <a:ext cx="1475640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91880">
                  <a:extLst>
                    <a:ext uri="{9D8B030D-6E8A-4147-A177-3AD203B41FA5}">
                      <a16:colId xmlns:a16="http://schemas.microsoft.com/office/drawing/2014/main" val="1832918842"/>
                    </a:ext>
                  </a:extLst>
                </a:gridCol>
                <a:gridCol w="491880">
                  <a:extLst>
                    <a:ext uri="{9D8B030D-6E8A-4147-A177-3AD203B41FA5}">
                      <a16:colId xmlns:a16="http://schemas.microsoft.com/office/drawing/2014/main" val="1391497738"/>
                    </a:ext>
                  </a:extLst>
                </a:gridCol>
                <a:gridCol w="491880">
                  <a:extLst>
                    <a:ext uri="{9D8B030D-6E8A-4147-A177-3AD203B41FA5}">
                      <a16:colId xmlns:a16="http://schemas.microsoft.com/office/drawing/2014/main" val="16057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27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7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215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249549"/>
              </p:ext>
            </p:extLst>
          </p:nvPr>
        </p:nvGraphicFramePr>
        <p:xfrm>
          <a:off x="6356839" y="2979289"/>
          <a:ext cx="86067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30335">
                  <a:extLst>
                    <a:ext uri="{9D8B030D-6E8A-4147-A177-3AD203B41FA5}">
                      <a16:colId xmlns:a16="http://schemas.microsoft.com/office/drawing/2014/main" val="1068029610"/>
                    </a:ext>
                  </a:extLst>
                </a:gridCol>
                <a:gridCol w="430335">
                  <a:extLst>
                    <a:ext uri="{9D8B030D-6E8A-4147-A177-3AD203B41FA5}">
                      <a16:colId xmlns:a16="http://schemas.microsoft.com/office/drawing/2014/main" val="1899901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9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44293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186251"/>
              </p:ext>
            </p:extLst>
          </p:nvPr>
        </p:nvGraphicFramePr>
        <p:xfrm>
          <a:off x="6515589" y="2237609"/>
          <a:ext cx="86067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30335">
                  <a:extLst>
                    <a:ext uri="{9D8B030D-6E8A-4147-A177-3AD203B41FA5}">
                      <a16:colId xmlns:a16="http://schemas.microsoft.com/office/drawing/2014/main" val="1068029610"/>
                    </a:ext>
                  </a:extLst>
                </a:gridCol>
                <a:gridCol w="430335">
                  <a:extLst>
                    <a:ext uri="{9D8B030D-6E8A-4147-A177-3AD203B41FA5}">
                      <a16:colId xmlns:a16="http://schemas.microsoft.com/office/drawing/2014/main" val="1899901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9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44293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76900" y="279462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06995"/>
              </p:ext>
            </p:extLst>
          </p:nvPr>
        </p:nvGraphicFramePr>
        <p:xfrm>
          <a:off x="8724895" y="2979289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67842" y="4557998"/>
            <a:ext cx="322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Meta Filter (2x3x3)</a:t>
            </a:r>
          </a:p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Filter (2x2x2) (Blue)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245" y="4696497"/>
            <a:ext cx="32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Rearranged 6</a:t>
            </a:r>
            <a:r>
              <a:rPr lang="en-IN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Row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081160"/>
              </p:ext>
            </p:extLst>
          </p:nvPr>
        </p:nvGraphicFramePr>
        <p:xfrm>
          <a:off x="8917838" y="2609203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109318" y="223685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392333"/>
              </p:ext>
            </p:extLst>
          </p:nvPr>
        </p:nvGraphicFramePr>
        <p:xfrm>
          <a:off x="9266601" y="186601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476530"/>
              </p:ext>
            </p:extLst>
          </p:nvPr>
        </p:nvGraphicFramePr>
        <p:xfrm>
          <a:off x="9459543" y="149517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792965"/>
              </p:ext>
            </p:extLst>
          </p:nvPr>
        </p:nvGraphicFramePr>
        <p:xfrm>
          <a:off x="9652485" y="112433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790710" y="1031248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Applying All 8 Masks for fix position</a:t>
            </a:r>
          </a:p>
        </p:txBody>
      </p:sp>
    </p:spTree>
    <p:extLst>
      <p:ext uri="{BB962C8B-B14F-4D97-AF65-F5344CB8AC3E}">
        <p14:creationId xmlns:p14="http://schemas.microsoft.com/office/powerpoint/2010/main" val="194983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21189"/>
              </p:ext>
            </p:extLst>
          </p:nvPr>
        </p:nvGraphicFramePr>
        <p:xfrm>
          <a:off x="5935785" y="1715736"/>
          <a:ext cx="4069864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733">
                  <a:extLst>
                    <a:ext uri="{9D8B030D-6E8A-4147-A177-3AD203B41FA5}">
                      <a16:colId xmlns:a16="http://schemas.microsoft.com/office/drawing/2014/main" val="591108903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996348571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79429122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3001571527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3505511898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113615100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1578012526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4069968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85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10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916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46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37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333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6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86426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761344"/>
              </p:ext>
            </p:extLst>
          </p:nvPr>
        </p:nvGraphicFramePr>
        <p:xfrm>
          <a:off x="2902439" y="3234266"/>
          <a:ext cx="1634391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544797">
                  <a:extLst>
                    <a:ext uri="{9D8B030D-6E8A-4147-A177-3AD203B41FA5}">
                      <a16:colId xmlns:a16="http://schemas.microsoft.com/office/drawing/2014/main" val="1832918842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1391497738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16057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27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7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215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458221"/>
              </p:ext>
            </p:extLst>
          </p:nvPr>
        </p:nvGraphicFramePr>
        <p:xfrm>
          <a:off x="3169139" y="2121746"/>
          <a:ext cx="1634391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544797">
                  <a:extLst>
                    <a:ext uri="{9D8B030D-6E8A-4147-A177-3AD203B41FA5}">
                      <a16:colId xmlns:a16="http://schemas.microsoft.com/office/drawing/2014/main" val="1832918842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1391497738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16057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27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7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215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46619" y="4826975"/>
            <a:ext cx="247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Meta Filter (2x3x3)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16043" y="4818183"/>
            <a:ext cx="247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Identity (8x8)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62817" y="1019168"/>
            <a:ext cx="599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Generating Filters (2x2x2) From Meta Filter (2x3x3)</a:t>
            </a:r>
          </a:p>
        </p:txBody>
      </p:sp>
    </p:spTree>
    <p:extLst>
      <p:ext uri="{BB962C8B-B14F-4D97-AF65-F5344CB8AC3E}">
        <p14:creationId xmlns:p14="http://schemas.microsoft.com/office/powerpoint/2010/main" val="88724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324471" y="2979289"/>
          <a:ext cx="1492251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97417">
                  <a:extLst>
                    <a:ext uri="{9D8B030D-6E8A-4147-A177-3AD203B41FA5}">
                      <a16:colId xmlns:a16="http://schemas.microsoft.com/office/drawing/2014/main" val="1832918842"/>
                    </a:ext>
                  </a:extLst>
                </a:gridCol>
                <a:gridCol w="497417">
                  <a:extLst>
                    <a:ext uri="{9D8B030D-6E8A-4147-A177-3AD203B41FA5}">
                      <a16:colId xmlns:a16="http://schemas.microsoft.com/office/drawing/2014/main" val="1391497738"/>
                    </a:ext>
                  </a:extLst>
                </a:gridCol>
                <a:gridCol w="497417">
                  <a:extLst>
                    <a:ext uri="{9D8B030D-6E8A-4147-A177-3AD203B41FA5}">
                      <a16:colId xmlns:a16="http://schemas.microsoft.com/office/drawing/2014/main" val="16057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27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7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215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85204"/>
              </p:ext>
            </p:extLst>
          </p:nvPr>
        </p:nvGraphicFramePr>
        <p:xfrm>
          <a:off x="3591171" y="1866769"/>
          <a:ext cx="1475640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91880">
                  <a:extLst>
                    <a:ext uri="{9D8B030D-6E8A-4147-A177-3AD203B41FA5}">
                      <a16:colId xmlns:a16="http://schemas.microsoft.com/office/drawing/2014/main" val="1832918842"/>
                    </a:ext>
                  </a:extLst>
                </a:gridCol>
                <a:gridCol w="491880">
                  <a:extLst>
                    <a:ext uri="{9D8B030D-6E8A-4147-A177-3AD203B41FA5}">
                      <a16:colId xmlns:a16="http://schemas.microsoft.com/office/drawing/2014/main" val="1391497738"/>
                    </a:ext>
                  </a:extLst>
                </a:gridCol>
                <a:gridCol w="491880">
                  <a:extLst>
                    <a:ext uri="{9D8B030D-6E8A-4147-A177-3AD203B41FA5}">
                      <a16:colId xmlns:a16="http://schemas.microsoft.com/office/drawing/2014/main" val="16057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27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7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215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632055"/>
              </p:ext>
            </p:extLst>
          </p:nvPr>
        </p:nvGraphicFramePr>
        <p:xfrm>
          <a:off x="6356839" y="2979289"/>
          <a:ext cx="86067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30335">
                  <a:extLst>
                    <a:ext uri="{9D8B030D-6E8A-4147-A177-3AD203B41FA5}">
                      <a16:colId xmlns:a16="http://schemas.microsoft.com/office/drawing/2014/main" val="1068029610"/>
                    </a:ext>
                  </a:extLst>
                </a:gridCol>
                <a:gridCol w="430335">
                  <a:extLst>
                    <a:ext uri="{9D8B030D-6E8A-4147-A177-3AD203B41FA5}">
                      <a16:colId xmlns:a16="http://schemas.microsoft.com/office/drawing/2014/main" val="1899901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9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44293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122951"/>
              </p:ext>
            </p:extLst>
          </p:nvPr>
        </p:nvGraphicFramePr>
        <p:xfrm>
          <a:off x="6515589" y="2237609"/>
          <a:ext cx="86067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30335">
                  <a:extLst>
                    <a:ext uri="{9D8B030D-6E8A-4147-A177-3AD203B41FA5}">
                      <a16:colId xmlns:a16="http://schemas.microsoft.com/office/drawing/2014/main" val="1068029610"/>
                    </a:ext>
                  </a:extLst>
                </a:gridCol>
                <a:gridCol w="430335">
                  <a:extLst>
                    <a:ext uri="{9D8B030D-6E8A-4147-A177-3AD203B41FA5}">
                      <a16:colId xmlns:a16="http://schemas.microsoft.com/office/drawing/2014/main" val="1899901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9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44293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76900" y="279462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7842" y="4557998"/>
            <a:ext cx="322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Meta Filter (2x3x3)</a:t>
            </a:r>
          </a:p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Filter (2x2x2) (Blue)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245" y="4696497"/>
            <a:ext cx="32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Rearranged 7</a:t>
            </a:r>
            <a:r>
              <a:rPr lang="en-IN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Row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767959"/>
              </p:ext>
            </p:extLst>
          </p:nvPr>
        </p:nvGraphicFramePr>
        <p:xfrm>
          <a:off x="8722465" y="297853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878420"/>
              </p:ext>
            </p:extLst>
          </p:nvPr>
        </p:nvGraphicFramePr>
        <p:xfrm>
          <a:off x="8915891" y="260769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9109318" y="223685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683055"/>
              </p:ext>
            </p:extLst>
          </p:nvPr>
        </p:nvGraphicFramePr>
        <p:xfrm>
          <a:off x="9266601" y="186601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83493"/>
              </p:ext>
            </p:extLst>
          </p:nvPr>
        </p:nvGraphicFramePr>
        <p:xfrm>
          <a:off x="9459543" y="149517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108796"/>
              </p:ext>
            </p:extLst>
          </p:nvPr>
        </p:nvGraphicFramePr>
        <p:xfrm>
          <a:off x="9652485" y="112433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996651"/>
              </p:ext>
            </p:extLst>
          </p:nvPr>
        </p:nvGraphicFramePr>
        <p:xfrm>
          <a:off x="9845427" y="75349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790710" y="1031248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Applying All 8 Masks for fix position</a:t>
            </a:r>
          </a:p>
        </p:txBody>
      </p:sp>
    </p:spTree>
    <p:extLst>
      <p:ext uri="{BB962C8B-B14F-4D97-AF65-F5344CB8AC3E}">
        <p14:creationId xmlns:p14="http://schemas.microsoft.com/office/powerpoint/2010/main" val="1680457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324471" y="2979289"/>
          <a:ext cx="1492251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97417">
                  <a:extLst>
                    <a:ext uri="{9D8B030D-6E8A-4147-A177-3AD203B41FA5}">
                      <a16:colId xmlns:a16="http://schemas.microsoft.com/office/drawing/2014/main" val="1832918842"/>
                    </a:ext>
                  </a:extLst>
                </a:gridCol>
                <a:gridCol w="497417">
                  <a:extLst>
                    <a:ext uri="{9D8B030D-6E8A-4147-A177-3AD203B41FA5}">
                      <a16:colId xmlns:a16="http://schemas.microsoft.com/office/drawing/2014/main" val="1391497738"/>
                    </a:ext>
                  </a:extLst>
                </a:gridCol>
                <a:gridCol w="497417">
                  <a:extLst>
                    <a:ext uri="{9D8B030D-6E8A-4147-A177-3AD203B41FA5}">
                      <a16:colId xmlns:a16="http://schemas.microsoft.com/office/drawing/2014/main" val="16057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27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7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215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560806"/>
              </p:ext>
            </p:extLst>
          </p:nvPr>
        </p:nvGraphicFramePr>
        <p:xfrm>
          <a:off x="3591171" y="1866769"/>
          <a:ext cx="1475640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91880">
                  <a:extLst>
                    <a:ext uri="{9D8B030D-6E8A-4147-A177-3AD203B41FA5}">
                      <a16:colId xmlns:a16="http://schemas.microsoft.com/office/drawing/2014/main" val="1832918842"/>
                    </a:ext>
                  </a:extLst>
                </a:gridCol>
                <a:gridCol w="491880">
                  <a:extLst>
                    <a:ext uri="{9D8B030D-6E8A-4147-A177-3AD203B41FA5}">
                      <a16:colId xmlns:a16="http://schemas.microsoft.com/office/drawing/2014/main" val="1391497738"/>
                    </a:ext>
                  </a:extLst>
                </a:gridCol>
                <a:gridCol w="491880">
                  <a:extLst>
                    <a:ext uri="{9D8B030D-6E8A-4147-A177-3AD203B41FA5}">
                      <a16:colId xmlns:a16="http://schemas.microsoft.com/office/drawing/2014/main" val="16057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27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7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215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84605"/>
              </p:ext>
            </p:extLst>
          </p:nvPr>
        </p:nvGraphicFramePr>
        <p:xfrm>
          <a:off x="6356839" y="2979289"/>
          <a:ext cx="86067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30335">
                  <a:extLst>
                    <a:ext uri="{9D8B030D-6E8A-4147-A177-3AD203B41FA5}">
                      <a16:colId xmlns:a16="http://schemas.microsoft.com/office/drawing/2014/main" val="1068029610"/>
                    </a:ext>
                  </a:extLst>
                </a:gridCol>
                <a:gridCol w="430335">
                  <a:extLst>
                    <a:ext uri="{9D8B030D-6E8A-4147-A177-3AD203B41FA5}">
                      <a16:colId xmlns:a16="http://schemas.microsoft.com/office/drawing/2014/main" val="1899901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9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44293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051457"/>
              </p:ext>
            </p:extLst>
          </p:nvPr>
        </p:nvGraphicFramePr>
        <p:xfrm>
          <a:off x="6515589" y="2237609"/>
          <a:ext cx="86067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30335">
                  <a:extLst>
                    <a:ext uri="{9D8B030D-6E8A-4147-A177-3AD203B41FA5}">
                      <a16:colId xmlns:a16="http://schemas.microsoft.com/office/drawing/2014/main" val="1068029610"/>
                    </a:ext>
                  </a:extLst>
                </a:gridCol>
                <a:gridCol w="430335">
                  <a:extLst>
                    <a:ext uri="{9D8B030D-6E8A-4147-A177-3AD203B41FA5}">
                      <a16:colId xmlns:a16="http://schemas.microsoft.com/office/drawing/2014/main" val="1899901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9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44293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76900" y="279462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7842" y="4557998"/>
            <a:ext cx="322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Meta Filter (2x3x3)</a:t>
            </a:r>
          </a:p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Filter (2x2x2) (Blue)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245" y="4696497"/>
            <a:ext cx="32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Rearranged 8</a:t>
            </a:r>
            <a:r>
              <a:rPr lang="en-IN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Row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465144"/>
              </p:ext>
            </p:extLst>
          </p:nvPr>
        </p:nvGraphicFramePr>
        <p:xfrm>
          <a:off x="8722208" y="2980043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190566"/>
              </p:ext>
            </p:extLst>
          </p:nvPr>
        </p:nvGraphicFramePr>
        <p:xfrm>
          <a:off x="8915151" y="2609203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9109318" y="223685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119829"/>
              </p:ext>
            </p:extLst>
          </p:nvPr>
        </p:nvGraphicFramePr>
        <p:xfrm>
          <a:off x="9266601" y="186601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443786"/>
              </p:ext>
            </p:extLst>
          </p:nvPr>
        </p:nvGraphicFramePr>
        <p:xfrm>
          <a:off x="9459543" y="149517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901796"/>
              </p:ext>
            </p:extLst>
          </p:nvPr>
        </p:nvGraphicFramePr>
        <p:xfrm>
          <a:off x="9652485" y="112433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046248"/>
              </p:ext>
            </p:extLst>
          </p:nvPr>
        </p:nvGraphicFramePr>
        <p:xfrm>
          <a:off x="9845427" y="75349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653082"/>
              </p:ext>
            </p:extLst>
          </p:nvPr>
        </p:nvGraphicFramePr>
        <p:xfrm>
          <a:off x="10038369" y="38265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790710" y="1031248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Applying All 8 Masks for fix position</a:t>
            </a:r>
          </a:p>
        </p:txBody>
      </p:sp>
    </p:spTree>
    <p:extLst>
      <p:ext uri="{BB962C8B-B14F-4D97-AF65-F5344CB8AC3E}">
        <p14:creationId xmlns:p14="http://schemas.microsoft.com/office/powerpoint/2010/main" val="2730573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597032" y="546137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Changing the position with all masks applied</a:t>
            </a:r>
          </a:p>
        </p:txBody>
      </p:sp>
    </p:spTree>
    <p:extLst>
      <p:ext uri="{BB962C8B-B14F-4D97-AF65-F5344CB8AC3E}">
        <p14:creationId xmlns:p14="http://schemas.microsoft.com/office/powerpoint/2010/main" val="2325459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144424"/>
              </p:ext>
            </p:extLst>
          </p:nvPr>
        </p:nvGraphicFramePr>
        <p:xfrm>
          <a:off x="7641490" y="3142017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12471"/>
              </p:ext>
            </p:extLst>
          </p:nvPr>
        </p:nvGraphicFramePr>
        <p:xfrm>
          <a:off x="7790470" y="2772218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077370"/>
              </p:ext>
            </p:extLst>
          </p:nvPr>
        </p:nvGraphicFramePr>
        <p:xfrm>
          <a:off x="7939450" y="2400337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965622"/>
              </p:ext>
            </p:extLst>
          </p:nvPr>
        </p:nvGraphicFramePr>
        <p:xfrm>
          <a:off x="8088430" y="2029497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247026"/>
              </p:ext>
            </p:extLst>
          </p:nvPr>
        </p:nvGraphicFramePr>
        <p:xfrm>
          <a:off x="8237410" y="1658657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62286"/>
              </p:ext>
            </p:extLst>
          </p:nvPr>
        </p:nvGraphicFramePr>
        <p:xfrm>
          <a:off x="8386390" y="1288858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463397"/>
              </p:ext>
            </p:extLst>
          </p:nvPr>
        </p:nvGraphicFramePr>
        <p:xfrm>
          <a:off x="8535370" y="916977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454278"/>
              </p:ext>
            </p:extLst>
          </p:nvPr>
        </p:nvGraphicFramePr>
        <p:xfrm>
          <a:off x="8684350" y="546137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97032" y="546137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Changing the position with all masks applied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42333"/>
              </p:ext>
            </p:extLst>
          </p:nvPr>
        </p:nvGraphicFramePr>
        <p:xfrm>
          <a:off x="3597032" y="2777066"/>
          <a:ext cx="1634391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544797">
                  <a:extLst>
                    <a:ext uri="{9D8B030D-6E8A-4147-A177-3AD203B41FA5}">
                      <a16:colId xmlns:a16="http://schemas.microsoft.com/office/drawing/2014/main" val="1832918842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1391497738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16057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27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7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12150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747309"/>
              </p:ext>
            </p:extLst>
          </p:nvPr>
        </p:nvGraphicFramePr>
        <p:xfrm>
          <a:off x="3863732" y="1664546"/>
          <a:ext cx="1634391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544797">
                  <a:extLst>
                    <a:ext uri="{9D8B030D-6E8A-4147-A177-3AD203B41FA5}">
                      <a16:colId xmlns:a16="http://schemas.microsoft.com/office/drawing/2014/main" val="1832918842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1391497738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16057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27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7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12150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441212" y="4325815"/>
            <a:ext cx="247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Meta Filter (2x3x3)</a:t>
            </a:r>
          </a:p>
        </p:txBody>
      </p:sp>
    </p:spTree>
    <p:extLst>
      <p:ext uri="{BB962C8B-B14F-4D97-AF65-F5344CB8AC3E}">
        <p14:creationId xmlns:p14="http://schemas.microsoft.com/office/powerpoint/2010/main" val="4040787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128411"/>
              </p:ext>
            </p:extLst>
          </p:nvPr>
        </p:nvGraphicFramePr>
        <p:xfrm>
          <a:off x="7667869" y="3150809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123278"/>
              </p:ext>
            </p:extLst>
          </p:nvPr>
        </p:nvGraphicFramePr>
        <p:xfrm>
          <a:off x="7816849" y="2781010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392909"/>
              </p:ext>
            </p:extLst>
          </p:nvPr>
        </p:nvGraphicFramePr>
        <p:xfrm>
          <a:off x="7965829" y="2409129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751657"/>
              </p:ext>
            </p:extLst>
          </p:nvPr>
        </p:nvGraphicFramePr>
        <p:xfrm>
          <a:off x="8114809" y="2038289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053573"/>
              </p:ext>
            </p:extLst>
          </p:nvPr>
        </p:nvGraphicFramePr>
        <p:xfrm>
          <a:off x="8263789" y="1667449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33619"/>
              </p:ext>
            </p:extLst>
          </p:nvPr>
        </p:nvGraphicFramePr>
        <p:xfrm>
          <a:off x="8412769" y="1297650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441994"/>
              </p:ext>
            </p:extLst>
          </p:nvPr>
        </p:nvGraphicFramePr>
        <p:xfrm>
          <a:off x="8561749" y="925769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515905"/>
              </p:ext>
            </p:extLst>
          </p:nvPr>
        </p:nvGraphicFramePr>
        <p:xfrm>
          <a:off x="8710729" y="554929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211492"/>
              </p:ext>
            </p:extLst>
          </p:nvPr>
        </p:nvGraphicFramePr>
        <p:xfrm>
          <a:off x="8070846" y="3150809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436"/>
              </p:ext>
            </p:extLst>
          </p:nvPr>
        </p:nvGraphicFramePr>
        <p:xfrm>
          <a:off x="8219826" y="2781010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01607"/>
              </p:ext>
            </p:extLst>
          </p:nvPr>
        </p:nvGraphicFramePr>
        <p:xfrm>
          <a:off x="8368806" y="2409129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376487"/>
              </p:ext>
            </p:extLst>
          </p:nvPr>
        </p:nvGraphicFramePr>
        <p:xfrm>
          <a:off x="8517786" y="2038289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070590"/>
              </p:ext>
            </p:extLst>
          </p:nvPr>
        </p:nvGraphicFramePr>
        <p:xfrm>
          <a:off x="8666766" y="1667449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537013"/>
              </p:ext>
            </p:extLst>
          </p:nvPr>
        </p:nvGraphicFramePr>
        <p:xfrm>
          <a:off x="8815746" y="1297650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322752"/>
              </p:ext>
            </p:extLst>
          </p:nvPr>
        </p:nvGraphicFramePr>
        <p:xfrm>
          <a:off x="8964726" y="925769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634869"/>
              </p:ext>
            </p:extLst>
          </p:nvPr>
        </p:nvGraphicFramePr>
        <p:xfrm>
          <a:off x="9113706" y="554929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597032" y="546137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Changing the position with all masks applied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158348"/>
              </p:ext>
            </p:extLst>
          </p:nvPr>
        </p:nvGraphicFramePr>
        <p:xfrm>
          <a:off x="3597032" y="2777066"/>
          <a:ext cx="1634391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544797">
                  <a:extLst>
                    <a:ext uri="{9D8B030D-6E8A-4147-A177-3AD203B41FA5}">
                      <a16:colId xmlns:a16="http://schemas.microsoft.com/office/drawing/2014/main" val="1832918842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1391497738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16057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7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7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121501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406763"/>
              </p:ext>
            </p:extLst>
          </p:nvPr>
        </p:nvGraphicFramePr>
        <p:xfrm>
          <a:off x="3863732" y="1664546"/>
          <a:ext cx="1634391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544797">
                  <a:extLst>
                    <a:ext uri="{9D8B030D-6E8A-4147-A177-3AD203B41FA5}">
                      <a16:colId xmlns:a16="http://schemas.microsoft.com/office/drawing/2014/main" val="1832918842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1391497738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16057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7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7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121501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441212" y="4325815"/>
            <a:ext cx="247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Meta Filter (2x3x3)</a:t>
            </a:r>
          </a:p>
        </p:txBody>
      </p:sp>
    </p:spTree>
    <p:extLst>
      <p:ext uri="{BB962C8B-B14F-4D97-AF65-F5344CB8AC3E}">
        <p14:creationId xmlns:p14="http://schemas.microsoft.com/office/powerpoint/2010/main" val="4252352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217181"/>
              </p:ext>
            </p:extLst>
          </p:nvPr>
        </p:nvGraphicFramePr>
        <p:xfrm>
          <a:off x="3597032" y="2777066"/>
          <a:ext cx="1634391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544797">
                  <a:extLst>
                    <a:ext uri="{9D8B030D-6E8A-4147-A177-3AD203B41FA5}">
                      <a16:colId xmlns:a16="http://schemas.microsoft.com/office/drawing/2014/main" val="1832918842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1391497738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16057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27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7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215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468480"/>
              </p:ext>
            </p:extLst>
          </p:nvPr>
        </p:nvGraphicFramePr>
        <p:xfrm>
          <a:off x="3863732" y="1664546"/>
          <a:ext cx="1634391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544797">
                  <a:extLst>
                    <a:ext uri="{9D8B030D-6E8A-4147-A177-3AD203B41FA5}">
                      <a16:colId xmlns:a16="http://schemas.microsoft.com/office/drawing/2014/main" val="1832918842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1391497738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16057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27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7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215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41212" y="4325815"/>
            <a:ext cx="247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Meta Filter (2x3x3)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67869" y="314790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816849" y="2778107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965829" y="240622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114809" y="203538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263789" y="166454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412769" y="1294747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8561749" y="92286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8710729" y="55202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070846" y="314790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219826" y="2778107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368806" y="240622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8517786" y="203538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8666766" y="166454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8815746" y="1294747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8964726" y="92286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9113706" y="55202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776618"/>
              </p:ext>
            </p:extLst>
          </p:nvPr>
        </p:nvGraphicFramePr>
        <p:xfrm>
          <a:off x="8081592" y="4695147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025489"/>
              </p:ext>
            </p:extLst>
          </p:nvPr>
        </p:nvGraphicFramePr>
        <p:xfrm>
          <a:off x="8230572" y="4325348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683263"/>
              </p:ext>
            </p:extLst>
          </p:nvPr>
        </p:nvGraphicFramePr>
        <p:xfrm>
          <a:off x="8379552" y="3953467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302515"/>
              </p:ext>
            </p:extLst>
          </p:nvPr>
        </p:nvGraphicFramePr>
        <p:xfrm>
          <a:off x="8528532" y="3582627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838799"/>
              </p:ext>
            </p:extLst>
          </p:nvPr>
        </p:nvGraphicFramePr>
        <p:xfrm>
          <a:off x="8677512" y="3211787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765961"/>
              </p:ext>
            </p:extLst>
          </p:nvPr>
        </p:nvGraphicFramePr>
        <p:xfrm>
          <a:off x="8826492" y="2841988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528252"/>
              </p:ext>
            </p:extLst>
          </p:nvPr>
        </p:nvGraphicFramePr>
        <p:xfrm>
          <a:off x="8975472" y="2470107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046650"/>
              </p:ext>
            </p:extLst>
          </p:nvPr>
        </p:nvGraphicFramePr>
        <p:xfrm>
          <a:off x="9124452" y="2099267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768973" y="5251120"/>
            <a:ext cx="247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(2*2*2x2x2)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97032" y="546137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Changing the position with all masks applied</a:t>
            </a:r>
          </a:p>
        </p:txBody>
      </p:sp>
    </p:spTree>
    <p:extLst>
      <p:ext uri="{BB962C8B-B14F-4D97-AF65-F5344CB8AC3E}">
        <p14:creationId xmlns:p14="http://schemas.microsoft.com/office/powerpoint/2010/main" val="1320775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277353"/>
              </p:ext>
            </p:extLst>
          </p:nvPr>
        </p:nvGraphicFramePr>
        <p:xfrm>
          <a:off x="3597032" y="2777066"/>
          <a:ext cx="1634391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544797">
                  <a:extLst>
                    <a:ext uri="{9D8B030D-6E8A-4147-A177-3AD203B41FA5}">
                      <a16:colId xmlns:a16="http://schemas.microsoft.com/office/drawing/2014/main" val="1832918842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1391497738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16057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27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7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1215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976875"/>
              </p:ext>
            </p:extLst>
          </p:nvPr>
        </p:nvGraphicFramePr>
        <p:xfrm>
          <a:off x="3863732" y="1664546"/>
          <a:ext cx="1634391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544797">
                  <a:extLst>
                    <a:ext uri="{9D8B030D-6E8A-4147-A177-3AD203B41FA5}">
                      <a16:colId xmlns:a16="http://schemas.microsoft.com/office/drawing/2014/main" val="1832918842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1391497738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16057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27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7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1215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41212" y="4325815"/>
            <a:ext cx="247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Meta Filter (2x3x3)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577330"/>
              </p:ext>
            </p:extLst>
          </p:nvPr>
        </p:nvGraphicFramePr>
        <p:xfrm>
          <a:off x="7667869" y="314790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568934"/>
              </p:ext>
            </p:extLst>
          </p:nvPr>
        </p:nvGraphicFramePr>
        <p:xfrm>
          <a:off x="7816849" y="2778107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327098"/>
              </p:ext>
            </p:extLst>
          </p:nvPr>
        </p:nvGraphicFramePr>
        <p:xfrm>
          <a:off x="7965829" y="240622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731405"/>
              </p:ext>
            </p:extLst>
          </p:nvPr>
        </p:nvGraphicFramePr>
        <p:xfrm>
          <a:off x="8114809" y="203538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477424"/>
              </p:ext>
            </p:extLst>
          </p:nvPr>
        </p:nvGraphicFramePr>
        <p:xfrm>
          <a:off x="8263789" y="166454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33847"/>
              </p:ext>
            </p:extLst>
          </p:nvPr>
        </p:nvGraphicFramePr>
        <p:xfrm>
          <a:off x="8412769" y="1294747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251779"/>
              </p:ext>
            </p:extLst>
          </p:nvPr>
        </p:nvGraphicFramePr>
        <p:xfrm>
          <a:off x="8561749" y="92286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08486"/>
              </p:ext>
            </p:extLst>
          </p:nvPr>
        </p:nvGraphicFramePr>
        <p:xfrm>
          <a:off x="8710729" y="55202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44673"/>
              </p:ext>
            </p:extLst>
          </p:nvPr>
        </p:nvGraphicFramePr>
        <p:xfrm>
          <a:off x="8070846" y="314790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521977"/>
              </p:ext>
            </p:extLst>
          </p:nvPr>
        </p:nvGraphicFramePr>
        <p:xfrm>
          <a:off x="8219826" y="2778107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158498"/>
              </p:ext>
            </p:extLst>
          </p:nvPr>
        </p:nvGraphicFramePr>
        <p:xfrm>
          <a:off x="8368806" y="240622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17917"/>
              </p:ext>
            </p:extLst>
          </p:nvPr>
        </p:nvGraphicFramePr>
        <p:xfrm>
          <a:off x="8517786" y="203538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466232"/>
              </p:ext>
            </p:extLst>
          </p:nvPr>
        </p:nvGraphicFramePr>
        <p:xfrm>
          <a:off x="8666766" y="166454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698336"/>
              </p:ext>
            </p:extLst>
          </p:nvPr>
        </p:nvGraphicFramePr>
        <p:xfrm>
          <a:off x="8815746" y="1294747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625732"/>
              </p:ext>
            </p:extLst>
          </p:nvPr>
        </p:nvGraphicFramePr>
        <p:xfrm>
          <a:off x="8964726" y="92286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885105"/>
              </p:ext>
            </p:extLst>
          </p:nvPr>
        </p:nvGraphicFramePr>
        <p:xfrm>
          <a:off x="9113706" y="55202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183018"/>
              </p:ext>
            </p:extLst>
          </p:nvPr>
        </p:nvGraphicFramePr>
        <p:xfrm>
          <a:off x="8081592" y="4695147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671620"/>
              </p:ext>
            </p:extLst>
          </p:nvPr>
        </p:nvGraphicFramePr>
        <p:xfrm>
          <a:off x="8230572" y="4325348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844373"/>
              </p:ext>
            </p:extLst>
          </p:nvPr>
        </p:nvGraphicFramePr>
        <p:xfrm>
          <a:off x="8379552" y="3953467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945050"/>
              </p:ext>
            </p:extLst>
          </p:nvPr>
        </p:nvGraphicFramePr>
        <p:xfrm>
          <a:off x="8528532" y="3582627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888275"/>
              </p:ext>
            </p:extLst>
          </p:nvPr>
        </p:nvGraphicFramePr>
        <p:xfrm>
          <a:off x="8677512" y="3211787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63973"/>
              </p:ext>
            </p:extLst>
          </p:nvPr>
        </p:nvGraphicFramePr>
        <p:xfrm>
          <a:off x="8826492" y="2841988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947446"/>
              </p:ext>
            </p:extLst>
          </p:nvPr>
        </p:nvGraphicFramePr>
        <p:xfrm>
          <a:off x="8975472" y="2470107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383636"/>
              </p:ext>
            </p:extLst>
          </p:nvPr>
        </p:nvGraphicFramePr>
        <p:xfrm>
          <a:off x="9124452" y="2099267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619474"/>
              </p:ext>
            </p:extLst>
          </p:nvPr>
        </p:nvGraphicFramePr>
        <p:xfrm>
          <a:off x="8484569" y="4695147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424315"/>
              </p:ext>
            </p:extLst>
          </p:nvPr>
        </p:nvGraphicFramePr>
        <p:xfrm>
          <a:off x="8633549" y="4325348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246032"/>
              </p:ext>
            </p:extLst>
          </p:nvPr>
        </p:nvGraphicFramePr>
        <p:xfrm>
          <a:off x="8782529" y="3953467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877719"/>
              </p:ext>
            </p:extLst>
          </p:nvPr>
        </p:nvGraphicFramePr>
        <p:xfrm>
          <a:off x="8931509" y="3582627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14484"/>
              </p:ext>
            </p:extLst>
          </p:nvPr>
        </p:nvGraphicFramePr>
        <p:xfrm>
          <a:off x="9080489" y="3211787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968079"/>
              </p:ext>
            </p:extLst>
          </p:nvPr>
        </p:nvGraphicFramePr>
        <p:xfrm>
          <a:off x="9229469" y="2841988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389728"/>
              </p:ext>
            </p:extLst>
          </p:nvPr>
        </p:nvGraphicFramePr>
        <p:xfrm>
          <a:off x="9378449" y="2470107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404666"/>
              </p:ext>
            </p:extLst>
          </p:nvPr>
        </p:nvGraphicFramePr>
        <p:xfrm>
          <a:off x="9527429" y="2099267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768973" y="5251120"/>
            <a:ext cx="247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(2*2*2x2x2)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94585" y="543356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Changing the position with all masks applied</a:t>
            </a:r>
          </a:p>
        </p:txBody>
      </p:sp>
    </p:spTree>
    <p:extLst>
      <p:ext uri="{BB962C8B-B14F-4D97-AF65-F5344CB8AC3E}">
        <p14:creationId xmlns:p14="http://schemas.microsoft.com/office/powerpoint/2010/main" val="3070349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5824009" y="560000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Rearranging</a:t>
            </a:r>
          </a:p>
        </p:txBody>
      </p:sp>
    </p:spTree>
    <p:extLst>
      <p:ext uri="{BB962C8B-B14F-4D97-AF65-F5344CB8AC3E}">
        <p14:creationId xmlns:p14="http://schemas.microsoft.com/office/powerpoint/2010/main" val="3476110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82730" y="325341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31710" y="288361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780690" y="251173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929670" y="214089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078650" y="177005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227630" y="140025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376610" y="102837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25590" y="65753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885707" y="325341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034687" y="288361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183667" y="251173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332647" y="214089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481627" y="177005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630607" y="140025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779587" y="102837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928567" y="65753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896453" y="480065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4045433" y="443085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4194413" y="405897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4343393" y="368813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4492373" y="331729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4641353" y="294749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4790333" y="257561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4939313" y="220477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4299430" y="480065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4448410" y="443085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4597390" y="405897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4746370" y="368813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4895350" y="331729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5044330" y="294749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193310" y="257561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5342290" y="220477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326922" y="2226518"/>
          <a:ext cx="99483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97417">
                  <a:extLst>
                    <a:ext uri="{9D8B030D-6E8A-4147-A177-3AD203B41FA5}">
                      <a16:colId xmlns:a16="http://schemas.microsoft.com/office/drawing/2014/main" val="1775211159"/>
                    </a:ext>
                  </a:extLst>
                </a:gridCol>
                <a:gridCol w="497417">
                  <a:extLst>
                    <a:ext uri="{9D8B030D-6E8A-4147-A177-3AD203B41FA5}">
                      <a16:colId xmlns:a16="http://schemas.microsoft.com/office/drawing/2014/main" val="2124737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51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973005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7475902" y="1484838"/>
          <a:ext cx="98376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91880">
                  <a:extLst>
                    <a:ext uri="{9D8B030D-6E8A-4147-A177-3AD203B41FA5}">
                      <a16:colId xmlns:a16="http://schemas.microsoft.com/office/drawing/2014/main" val="489869476"/>
                    </a:ext>
                  </a:extLst>
                </a:gridCol>
                <a:gridCol w="491880">
                  <a:extLst>
                    <a:ext uri="{9D8B030D-6E8A-4147-A177-3AD203B41FA5}">
                      <a16:colId xmlns:a16="http://schemas.microsoft.com/office/drawing/2014/main" val="3691679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6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384308"/>
                  </a:ext>
                </a:extLst>
              </a:tr>
            </a:tbl>
          </a:graphicData>
        </a:graphic>
      </p:graphicFrame>
      <p:sp>
        <p:nvSpPr>
          <p:cNvPr id="29" name="Arrow: Down 28"/>
          <p:cNvSpPr/>
          <p:nvPr/>
        </p:nvSpPr>
        <p:spPr>
          <a:xfrm rot="10800000">
            <a:off x="3601182" y="3688135"/>
            <a:ext cx="148980" cy="370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/>
          <p:cNvSpPr txBox="1"/>
          <p:nvPr/>
        </p:nvSpPr>
        <p:spPr>
          <a:xfrm>
            <a:off x="5824009" y="560000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Rearranging</a:t>
            </a:r>
          </a:p>
        </p:txBody>
      </p:sp>
    </p:spTree>
    <p:extLst>
      <p:ext uri="{BB962C8B-B14F-4D97-AF65-F5344CB8AC3E}">
        <p14:creationId xmlns:p14="http://schemas.microsoft.com/office/powerpoint/2010/main" val="3474500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938086"/>
              </p:ext>
            </p:extLst>
          </p:nvPr>
        </p:nvGraphicFramePr>
        <p:xfrm>
          <a:off x="3482730" y="325341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766974"/>
              </p:ext>
            </p:extLst>
          </p:nvPr>
        </p:nvGraphicFramePr>
        <p:xfrm>
          <a:off x="3631710" y="288361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387626"/>
              </p:ext>
            </p:extLst>
          </p:nvPr>
        </p:nvGraphicFramePr>
        <p:xfrm>
          <a:off x="3780690" y="251173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449509"/>
              </p:ext>
            </p:extLst>
          </p:nvPr>
        </p:nvGraphicFramePr>
        <p:xfrm>
          <a:off x="3929670" y="214089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795079"/>
              </p:ext>
            </p:extLst>
          </p:nvPr>
        </p:nvGraphicFramePr>
        <p:xfrm>
          <a:off x="4078650" y="177005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48042"/>
              </p:ext>
            </p:extLst>
          </p:nvPr>
        </p:nvGraphicFramePr>
        <p:xfrm>
          <a:off x="4227630" y="140025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434899"/>
              </p:ext>
            </p:extLst>
          </p:nvPr>
        </p:nvGraphicFramePr>
        <p:xfrm>
          <a:off x="4376610" y="102837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676903"/>
              </p:ext>
            </p:extLst>
          </p:nvPr>
        </p:nvGraphicFramePr>
        <p:xfrm>
          <a:off x="4525590" y="65753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237296"/>
              </p:ext>
            </p:extLst>
          </p:nvPr>
        </p:nvGraphicFramePr>
        <p:xfrm>
          <a:off x="3885707" y="325341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733968"/>
              </p:ext>
            </p:extLst>
          </p:nvPr>
        </p:nvGraphicFramePr>
        <p:xfrm>
          <a:off x="4034687" y="288361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110370"/>
              </p:ext>
            </p:extLst>
          </p:nvPr>
        </p:nvGraphicFramePr>
        <p:xfrm>
          <a:off x="4183667" y="251173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432655"/>
              </p:ext>
            </p:extLst>
          </p:nvPr>
        </p:nvGraphicFramePr>
        <p:xfrm>
          <a:off x="4332647" y="214089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717543"/>
              </p:ext>
            </p:extLst>
          </p:nvPr>
        </p:nvGraphicFramePr>
        <p:xfrm>
          <a:off x="4481627" y="177005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01719"/>
              </p:ext>
            </p:extLst>
          </p:nvPr>
        </p:nvGraphicFramePr>
        <p:xfrm>
          <a:off x="4630607" y="140025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380757"/>
              </p:ext>
            </p:extLst>
          </p:nvPr>
        </p:nvGraphicFramePr>
        <p:xfrm>
          <a:off x="4779587" y="102837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020072"/>
              </p:ext>
            </p:extLst>
          </p:nvPr>
        </p:nvGraphicFramePr>
        <p:xfrm>
          <a:off x="4928567" y="65753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465895"/>
              </p:ext>
            </p:extLst>
          </p:nvPr>
        </p:nvGraphicFramePr>
        <p:xfrm>
          <a:off x="3896453" y="480065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55833"/>
              </p:ext>
            </p:extLst>
          </p:nvPr>
        </p:nvGraphicFramePr>
        <p:xfrm>
          <a:off x="4045433" y="443085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783402"/>
              </p:ext>
            </p:extLst>
          </p:nvPr>
        </p:nvGraphicFramePr>
        <p:xfrm>
          <a:off x="4194413" y="405897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710827"/>
              </p:ext>
            </p:extLst>
          </p:nvPr>
        </p:nvGraphicFramePr>
        <p:xfrm>
          <a:off x="4343393" y="368813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660731"/>
              </p:ext>
            </p:extLst>
          </p:nvPr>
        </p:nvGraphicFramePr>
        <p:xfrm>
          <a:off x="4492373" y="331729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015997"/>
              </p:ext>
            </p:extLst>
          </p:nvPr>
        </p:nvGraphicFramePr>
        <p:xfrm>
          <a:off x="4641353" y="294749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502989"/>
              </p:ext>
            </p:extLst>
          </p:nvPr>
        </p:nvGraphicFramePr>
        <p:xfrm>
          <a:off x="4790333" y="257561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051554"/>
              </p:ext>
            </p:extLst>
          </p:nvPr>
        </p:nvGraphicFramePr>
        <p:xfrm>
          <a:off x="4939313" y="220477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023165"/>
              </p:ext>
            </p:extLst>
          </p:nvPr>
        </p:nvGraphicFramePr>
        <p:xfrm>
          <a:off x="4299430" y="480065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53005"/>
              </p:ext>
            </p:extLst>
          </p:nvPr>
        </p:nvGraphicFramePr>
        <p:xfrm>
          <a:off x="4448410" y="443085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465515"/>
              </p:ext>
            </p:extLst>
          </p:nvPr>
        </p:nvGraphicFramePr>
        <p:xfrm>
          <a:off x="4597390" y="405897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592416"/>
              </p:ext>
            </p:extLst>
          </p:nvPr>
        </p:nvGraphicFramePr>
        <p:xfrm>
          <a:off x="4746370" y="368813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327174"/>
              </p:ext>
            </p:extLst>
          </p:nvPr>
        </p:nvGraphicFramePr>
        <p:xfrm>
          <a:off x="4895350" y="331729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805592"/>
              </p:ext>
            </p:extLst>
          </p:nvPr>
        </p:nvGraphicFramePr>
        <p:xfrm>
          <a:off x="5044330" y="294749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8093"/>
              </p:ext>
            </p:extLst>
          </p:nvPr>
        </p:nvGraphicFramePr>
        <p:xfrm>
          <a:off x="5193310" y="257561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84109"/>
              </p:ext>
            </p:extLst>
          </p:nvPr>
        </p:nvGraphicFramePr>
        <p:xfrm>
          <a:off x="5342290" y="220477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225357"/>
              </p:ext>
            </p:extLst>
          </p:nvPr>
        </p:nvGraphicFramePr>
        <p:xfrm>
          <a:off x="7326922" y="2226518"/>
          <a:ext cx="99483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97417">
                  <a:extLst>
                    <a:ext uri="{9D8B030D-6E8A-4147-A177-3AD203B41FA5}">
                      <a16:colId xmlns:a16="http://schemas.microsoft.com/office/drawing/2014/main" val="1775211159"/>
                    </a:ext>
                  </a:extLst>
                </a:gridCol>
                <a:gridCol w="497417">
                  <a:extLst>
                    <a:ext uri="{9D8B030D-6E8A-4147-A177-3AD203B41FA5}">
                      <a16:colId xmlns:a16="http://schemas.microsoft.com/office/drawing/2014/main" val="2124737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51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973005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54211"/>
              </p:ext>
            </p:extLst>
          </p:nvPr>
        </p:nvGraphicFramePr>
        <p:xfrm>
          <a:off x="7475902" y="1484838"/>
          <a:ext cx="98376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91880">
                  <a:extLst>
                    <a:ext uri="{9D8B030D-6E8A-4147-A177-3AD203B41FA5}">
                      <a16:colId xmlns:a16="http://schemas.microsoft.com/office/drawing/2014/main" val="489869476"/>
                    </a:ext>
                  </a:extLst>
                </a:gridCol>
                <a:gridCol w="491880">
                  <a:extLst>
                    <a:ext uri="{9D8B030D-6E8A-4147-A177-3AD203B41FA5}">
                      <a16:colId xmlns:a16="http://schemas.microsoft.com/office/drawing/2014/main" val="3691679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6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3843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211396"/>
              </p:ext>
            </p:extLst>
          </p:nvPr>
        </p:nvGraphicFramePr>
        <p:xfrm>
          <a:off x="8925669" y="2226518"/>
          <a:ext cx="99483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97417">
                  <a:extLst>
                    <a:ext uri="{9D8B030D-6E8A-4147-A177-3AD203B41FA5}">
                      <a16:colId xmlns:a16="http://schemas.microsoft.com/office/drawing/2014/main" val="528541151"/>
                    </a:ext>
                  </a:extLst>
                </a:gridCol>
                <a:gridCol w="497417">
                  <a:extLst>
                    <a:ext uri="{9D8B030D-6E8A-4147-A177-3AD203B41FA5}">
                      <a16:colId xmlns:a16="http://schemas.microsoft.com/office/drawing/2014/main" val="2026647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7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754762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580276"/>
              </p:ext>
            </p:extLst>
          </p:nvPr>
        </p:nvGraphicFramePr>
        <p:xfrm>
          <a:off x="9223629" y="1484838"/>
          <a:ext cx="98376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91880">
                  <a:extLst>
                    <a:ext uri="{9D8B030D-6E8A-4147-A177-3AD203B41FA5}">
                      <a16:colId xmlns:a16="http://schemas.microsoft.com/office/drawing/2014/main" val="2589616686"/>
                    </a:ext>
                  </a:extLst>
                </a:gridCol>
                <a:gridCol w="491880">
                  <a:extLst>
                    <a:ext uri="{9D8B030D-6E8A-4147-A177-3AD203B41FA5}">
                      <a16:colId xmlns:a16="http://schemas.microsoft.com/office/drawing/2014/main" val="2345157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13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831517"/>
                  </a:ext>
                </a:extLst>
              </a:tr>
            </a:tbl>
          </a:graphicData>
        </a:graphic>
      </p:graphicFrame>
      <p:sp>
        <p:nvSpPr>
          <p:cNvPr id="55" name="Arrow: Down 54"/>
          <p:cNvSpPr/>
          <p:nvPr/>
        </p:nvSpPr>
        <p:spPr>
          <a:xfrm rot="10800000">
            <a:off x="4000011" y="3688135"/>
            <a:ext cx="148980" cy="370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/>
          <p:cNvSpPr txBox="1"/>
          <p:nvPr/>
        </p:nvSpPr>
        <p:spPr>
          <a:xfrm>
            <a:off x="5824009" y="560000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Rearranging</a:t>
            </a:r>
          </a:p>
        </p:txBody>
      </p:sp>
    </p:spTree>
    <p:extLst>
      <p:ext uri="{BB962C8B-B14F-4D97-AF65-F5344CB8AC3E}">
        <p14:creationId xmlns:p14="http://schemas.microsoft.com/office/powerpoint/2010/main" val="159350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14957"/>
              </p:ext>
            </p:extLst>
          </p:nvPr>
        </p:nvGraphicFramePr>
        <p:xfrm>
          <a:off x="4001478" y="1853874"/>
          <a:ext cx="4069864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733">
                  <a:extLst>
                    <a:ext uri="{9D8B030D-6E8A-4147-A177-3AD203B41FA5}">
                      <a16:colId xmlns:a16="http://schemas.microsoft.com/office/drawing/2014/main" val="591108903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996348571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79429122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3001571527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3505511898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113615100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1578012526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4069968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85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10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916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46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37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33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6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864267"/>
                  </a:ext>
                </a:extLst>
              </a:tr>
            </a:tbl>
          </a:graphicData>
        </a:graphic>
      </p:graphicFrame>
      <p:sp>
        <p:nvSpPr>
          <p:cNvPr id="5" name="Arrow: Right 4"/>
          <p:cNvSpPr/>
          <p:nvPr/>
        </p:nvSpPr>
        <p:spPr>
          <a:xfrm>
            <a:off x="3042138" y="1924213"/>
            <a:ext cx="827455" cy="214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538663" y="1057625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Consider Rows One by One</a:t>
            </a:r>
          </a:p>
        </p:txBody>
      </p:sp>
    </p:spTree>
    <p:extLst>
      <p:ext uri="{BB962C8B-B14F-4D97-AF65-F5344CB8AC3E}">
        <p14:creationId xmlns:p14="http://schemas.microsoft.com/office/powerpoint/2010/main" val="2050650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82730" y="325341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31710" y="288361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780690" y="251173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929670" y="214089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078650" y="177005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227630" y="140025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376610" y="102837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25590" y="65753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885707" y="325341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034687" y="288361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183667" y="251173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332647" y="214089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481627" y="177005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630607" y="140025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779587" y="102837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928567" y="65753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896453" y="480065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4045433" y="443085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4194413" y="405897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4343393" y="368813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4492373" y="331729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4641353" y="294749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4790333" y="257561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4939313" y="220477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4299430" y="480065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4448410" y="443085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4597390" y="405897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4746370" y="368813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4895350" y="331729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5044330" y="294749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193310" y="257561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5342290" y="220477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326922" y="2226518"/>
          <a:ext cx="99483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97417">
                  <a:extLst>
                    <a:ext uri="{9D8B030D-6E8A-4147-A177-3AD203B41FA5}">
                      <a16:colId xmlns:a16="http://schemas.microsoft.com/office/drawing/2014/main" val="1775211159"/>
                    </a:ext>
                  </a:extLst>
                </a:gridCol>
                <a:gridCol w="497417">
                  <a:extLst>
                    <a:ext uri="{9D8B030D-6E8A-4147-A177-3AD203B41FA5}">
                      <a16:colId xmlns:a16="http://schemas.microsoft.com/office/drawing/2014/main" val="2124737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51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973005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7475902" y="1484838"/>
          <a:ext cx="98376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91880">
                  <a:extLst>
                    <a:ext uri="{9D8B030D-6E8A-4147-A177-3AD203B41FA5}">
                      <a16:colId xmlns:a16="http://schemas.microsoft.com/office/drawing/2014/main" val="489869476"/>
                    </a:ext>
                  </a:extLst>
                </a:gridCol>
                <a:gridCol w="491880">
                  <a:extLst>
                    <a:ext uri="{9D8B030D-6E8A-4147-A177-3AD203B41FA5}">
                      <a16:colId xmlns:a16="http://schemas.microsoft.com/office/drawing/2014/main" val="3691679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6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3843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8925669" y="2226518"/>
          <a:ext cx="99483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97417">
                  <a:extLst>
                    <a:ext uri="{9D8B030D-6E8A-4147-A177-3AD203B41FA5}">
                      <a16:colId xmlns:a16="http://schemas.microsoft.com/office/drawing/2014/main" val="528541151"/>
                    </a:ext>
                  </a:extLst>
                </a:gridCol>
                <a:gridCol w="497417">
                  <a:extLst>
                    <a:ext uri="{9D8B030D-6E8A-4147-A177-3AD203B41FA5}">
                      <a16:colId xmlns:a16="http://schemas.microsoft.com/office/drawing/2014/main" val="2026647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7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754762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9223629" y="1484838"/>
          <a:ext cx="98376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91880">
                  <a:extLst>
                    <a:ext uri="{9D8B030D-6E8A-4147-A177-3AD203B41FA5}">
                      <a16:colId xmlns:a16="http://schemas.microsoft.com/office/drawing/2014/main" val="2589616686"/>
                    </a:ext>
                  </a:extLst>
                </a:gridCol>
                <a:gridCol w="491880">
                  <a:extLst>
                    <a:ext uri="{9D8B030D-6E8A-4147-A177-3AD203B41FA5}">
                      <a16:colId xmlns:a16="http://schemas.microsoft.com/office/drawing/2014/main" val="2345157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13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831517"/>
                  </a:ext>
                </a:extLst>
              </a:tr>
            </a:tbl>
          </a:graphicData>
        </a:graphic>
      </p:graphicFrame>
      <p:sp>
        <p:nvSpPr>
          <p:cNvPr id="54" name="Arrow: Down 53"/>
          <p:cNvSpPr/>
          <p:nvPr/>
        </p:nvSpPr>
        <p:spPr>
          <a:xfrm rot="10800000">
            <a:off x="4004159" y="5291706"/>
            <a:ext cx="148980" cy="370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/>
          <p:cNvSpPr txBox="1"/>
          <p:nvPr/>
        </p:nvSpPr>
        <p:spPr>
          <a:xfrm>
            <a:off x="5824009" y="560000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Rearranging</a:t>
            </a: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210326"/>
              </p:ext>
            </p:extLst>
          </p:nvPr>
        </p:nvGraphicFramePr>
        <p:xfrm>
          <a:off x="7279542" y="4263257"/>
          <a:ext cx="108959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544797">
                  <a:extLst>
                    <a:ext uri="{9D8B030D-6E8A-4147-A177-3AD203B41FA5}">
                      <a16:colId xmlns:a16="http://schemas.microsoft.com/office/drawing/2014/main" val="2676394604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2764401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76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56325"/>
                  </a:ext>
                </a:extLst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27140"/>
              </p:ext>
            </p:extLst>
          </p:nvPr>
        </p:nvGraphicFramePr>
        <p:xfrm>
          <a:off x="7475902" y="3512254"/>
          <a:ext cx="108959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544797">
                  <a:extLst>
                    <a:ext uri="{9D8B030D-6E8A-4147-A177-3AD203B41FA5}">
                      <a16:colId xmlns:a16="http://schemas.microsoft.com/office/drawing/2014/main" val="3097651859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119026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27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186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686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82730" y="325341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31710" y="288361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780690" y="251173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929670" y="214089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078650" y="177005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227630" y="140025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376610" y="102837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25590" y="65753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885707" y="325341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034687" y="288361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183667" y="251173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332647" y="214089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481627" y="177005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630607" y="140025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779587" y="102837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928567" y="657534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896453" y="480065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4045433" y="443085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4194413" y="405897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4343393" y="368813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4492373" y="331729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4641353" y="294749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4790333" y="257561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4939313" y="220477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4299430" y="480065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4448410" y="443085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4597390" y="405897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4746370" y="368813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4895350" y="331729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5044330" y="2947496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193310" y="257561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5342290" y="2204775"/>
          <a:ext cx="3858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885">
                  <a:extLst>
                    <a:ext uri="{9D8B030D-6E8A-4147-A177-3AD203B41FA5}">
                      <a16:colId xmlns:a16="http://schemas.microsoft.com/office/drawing/2014/main" val="12963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56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326922" y="2226518"/>
          <a:ext cx="99483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97417">
                  <a:extLst>
                    <a:ext uri="{9D8B030D-6E8A-4147-A177-3AD203B41FA5}">
                      <a16:colId xmlns:a16="http://schemas.microsoft.com/office/drawing/2014/main" val="1775211159"/>
                    </a:ext>
                  </a:extLst>
                </a:gridCol>
                <a:gridCol w="497417">
                  <a:extLst>
                    <a:ext uri="{9D8B030D-6E8A-4147-A177-3AD203B41FA5}">
                      <a16:colId xmlns:a16="http://schemas.microsoft.com/office/drawing/2014/main" val="2124737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51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973005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7475902" y="1484838"/>
          <a:ext cx="98376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91880">
                  <a:extLst>
                    <a:ext uri="{9D8B030D-6E8A-4147-A177-3AD203B41FA5}">
                      <a16:colId xmlns:a16="http://schemas.microsoft.com/office/drawing/2014/main" val="489869476"/>
                    </a:ext>
                  </a:extLst>
                </a:gridCol>
                <a:gridCol w="491880">
                  <a:extLst>
                    <a:ext uri="{9D8B030D-6E8A-4147-A177-3AD203B41FA5}">
                      <a16:colId xmlns:a16="http://schemas.microsoft.com/office/drawing/2014/main" val="3691679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6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3843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8925669" y="2226518"/>
          <a:ext cx="99483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97417">
                  <a:extLst>
                    <a:ext uri="{9D8B030D-6E8A-4147-A177-3AD203B41FA5}">
                      <a16:colId xmlns:a16="http://schemas.microsoft.com/office/drawing/2014/main" val="528541151"/>
                    </a:ext>
                  </a:extLst>
                </a:gridCol>
                <a:gridCol w="497417">
                  <a:extLst>
                    <a:ext uri="{9D8B030D-6E8A-4147-A177-3AD203B41FA5}">
                      <a16:colId xmlns:a16="http://schemas.microsoft.com/office/drawing/2014/main" val="2026647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7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754762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9223629" y="1484838"/>
          <a:ext cx="98376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91880">
                  <a:extLst>
                    <a:ext uri="{9D8B030D-6E8A-4147-A177-3AD203B41FA5}">
                      <a16:colId xmlns:a16="http://schemas.microsoft.com/office/drawing/2014/main" val="2589616686"/>
                    </a:ext>
                  </a:extLst>
                </a:gridCol>
                <a:gridCol w="491880">
                  <a:extLst>
                    <a:ext uri="{9D8B030D-6E8A-4147-A177-3AD203B41FA5}">
                      <a16:colId xmlns:a16="http://schemas.microsoft.com/office/drawing/2014/main" val="2345157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13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831517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464321"/>
              </p:ext>
            </p:extLst>
          </p:nvPr>
        </p:nvGraphicFramePr>
        <p:xfrm>
          <a:off x="7279542" y="4263257"/>
          <a:ext cx="108959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544797">
                  <a:extLst>
                    <a:ext uri="{9D8B030D-6E8A-4147-A177-3AD203B41FA5}">
                      <a16:colId xmlns:a16="http://schemas.microsoft.com/office/drawing/2014/main" val="2676394604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2764401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76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56325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593644"/>
              </p:ext>
            </p:extLst>
          </p:nvPr>
        </p:nvGraphicFramePr>
        <p:xfrm>
          <a:off x="7475902" y="3512254"/>
          <a:ext cx="108959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544797">
                  <a:extLst>
                    <a:ext uri="{9D8B030D-6E8A-4147-A177-3AD203B41FA5}">
                      <a16:colId xmlns:a16="http://schemas.microsoft.com/office/drawing/2014/main" val="3097651859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119026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27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18679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925419"/>
              </p:ext>
            </p:extLst>
          </p:nvPr>
        </p:nvGraphicFramePr>
        <p:xfrm>
          <a:off x="8925669" y="4263257"/>
          <a:ext cx="108959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544797">
                  <a:extLst>
                    <a:ext uri="{9D8B030D-6E8A-4147-A177-3AD203B41FA5}">
                      <a16:colId xmlns:a16="http://schemas.microsoft.com/office/drawing/2014/main" val="965072148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691120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04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8381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205166"/>
              </p:ext>
            </p:extLst>
          </p:nvPr>
        </p:nvGraphicFramePr>
        <p:xfrm>
          <a:off x="9223629" y="3512254"/>
          <a:ext cx="108959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544797">
                  <a:extLst>
                    <a:ext uri="{9D8B030D-6E8A-4147-A177-3AD203B41FA5}">
                      <a16:colId xmlns:a16="http://schemas.microsoft.com/office/drawing/2014/main" val="1717703600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2688603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17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21608"/>
                  </a:ext>
                </a:extLst>
              </a:tr>
            </a:tbl>
          </a:graphicData>
        </a:graphic>
      </p:graphicFrame>
      <p:sp>
        <p:nvSpPr>
          <p:cNvPr id="54" name="Arrow: Down 53"/>
          <p:cNvSpPr/>
          <p:nvPr/>
        </p:nvSpPr>
        <p:spPr>
          <a:xfrm rot="10800000">
            <a:off x="4426192" y="5291706"/>
            <a:ext cx="148980" cy="370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/>
          <p:cNvSpPr txBox="1"/>
          <p:nvPr/>
        </p:nvSpPr>
        <p:spPr>
          <a:xfrm>
            <a:off x="5824009" y="560000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Rearranging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79120" y="5288181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Filters(4x2x2x2)</a:t>
            </a:r>
          </a:p>
        </p:txBody>
      </p:sp>
    </p:spTree>
    <p:extLst>
      <p:ext uri="{BB962C8B-B14F-4D97-AF65-F5344CB8AC3E}">
        <p14:creationId xmlns:p14="http://schemas.microsoft.com/office/powerpoint/2010/main" val="648615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778835"/>
              </p:ext>
            </p:extLst>
          </p:nvPr>
        </p:nvGraphicFramePr>
        <p:xfrm>
          <a:off x="2902439" y="3234266"/>
          <a:ext cx="1634391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544797">
                  <a:extLst>
                    <a:ext uri="{9D8B030D-6E8A-4147-A177-3AD203B41FA5}">
                      <a16:colId xmlns:a16="http://schemas.microsoft.com/office/drawing/2014/main" val="1832918842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1391497738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16057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7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7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1215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035268"/>
              </p:ext>
            </p:extLst>
          </p:nvPr>
        </p:nvGraphicFramePr>
        <p:xfrm>
          <a:off x="3169139" y="2121746"/>
          <a:ext cx="1634391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544797">
                  <a:extLst>
                    <a:ext uri="{9D8B030D-6E8A-4147-A177-3AD203B41FA5}">
                      <a16:colId xmlns:a16="http://schemas.microsoft.com/office/drawing/2014/main" val="1832918842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1391497738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16057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7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7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1215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46619" y="4783015"/>
            <a:ext cx="247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Meta Filter (2x3x3)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326922" y="2226518"/>
          <a:ext cx="99483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97417">
                  <a:extLst>
                    <a:ext uri="{9D8B030D-6E8A-4147-A177-3AD203B41FA5}">
                      <a16:colId xmlns:a16="http://schemas.microsoft.com/office/drawing/2014/main" val="1775211159"/>
                    </a:ext>
                  </a:extLst>
                </a:gridCol>
                <a:gridCol w="497417">
                  <a:extLst>
                    <a:ext uri="{9D8B030D-6E8A-4147-A177-3AD203B41FA5}">
                      <a16:colId xmlns:a16="http://schemas.microsoft.com/office/drawing/2014/main" val="2124737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51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973005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475902" y="1484838"/>
          <a:ext cx="98376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91880">
                  <a:extLst>
                    <a:ext uri="{9D8B030D-6E8A-4147-A177-3AD203B41FA5}">
                      <a16:colId xmlns:a16="http://schemas.microsoft.com/office/drawing/2014/main" val="489869476"/>
                    </a:ext>
                  </a:extLst>
                </a:gridCol>
                <a:gridCol w="491880">
                  <a:extLst>
                    <a:ext uri="{9D8B030D-6E8A-4147-A177-3AD203B41FA5}">
                      <a16:colId xmlns:a16="http://schemas.microsoft.com/office/drawing/2014/main" val="3691679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6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3843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925669" y="2226518"/>
          <a:ext cx="99483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97417">
                  <a:extLst>
                    <a:ext uri="{9D8B030D-6E8A-4147-A177-3AD203B41FA5}">
                      <a16:colId xmlns:a16="http://schemas.microsoft.com/office/drawing/2014/main" val="528541151"/>
                    </a:ext>
                  </a:extLst>
                </a:gridCol>
                <a:gridCol w="497417">
                  <a:extLst>
                    <a:ext uri="{9D8B030D-6E8A-4147-A177-3AD203B41FA5}">
                      <a16:colId xmlns:a16="http://schemas.microsoft.com/office/drawing/2014/main" val="2026647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7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75476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9223629" y="1484838"/>
          <a:ext cx="98376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91880">
                  <a:extLst>
                    <a:ext uri="{9D8B030D-6E8A-4147-A177-3AD203B41FA5}">
                      <a16:colId xmlns:a16="http://schemas.microsoft.com/office/drawing/2014/main" val="2589616686"/>
                    </a:ext>
                  </a:extLst>
                </a:gridCol>
                <a:gridCol w="491880">
                  <a:extLst>
                    <a:ext uri="{9D8B030D-6E8A-4147-A177-3AD203B41FA5}">
                      <a16:colId xmlns:a16="http://schemas.microsoft.com/office/drawing/2014/main" val="2345157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13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831517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015434"/>
              </p:ext>
            </p:extLst>
          </p:nvPr>
        </p:nvGraphicFramePr>
        <p:xfrm>
          <a:off x="7279542" y="4263257"/>
          <a:ext cx="108959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544797">
                  <a:extLst>
                    <a:ext uri="{9D8B030D-6E8A-4147-A177-3AD203B41FA5}">
                      <a16:colId xmlns:a16="http://schemas.microsoft.com/office/drawing/2014/main" val="2676394604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2764401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76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56325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435669"/>
              </p:ext>
            </p:extLst>
          </p:nvPr>
        </p:nvGraphicFramePr>
        <p:xfrm>
          <a:off x="7475902" y="3512254"/>
          <a:ext cx="108959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544797">
                  <a:extLst>
                    <a:ext uri="{9D8B030D-6E8A-4147-A177-3AD203B41FA5}">
                      <a16:colId xmlns:a16="http://schemas.microsoft.com/office/drawing/2014/main" val="3097651859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119026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27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186797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102668"/>
              </p:ext>
            </p:extLst>
          </p:nvPr>
        </p:nvGraphicFramePr>
        <p:xfrm>
          <a:off x="8925669" y="4263257"/>
          <a:ext cx="108959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544797">
                  <a:extLst>
                    <a:ext uri="{9D8B030D-6E8A-4147-A177-3AD203B41FA5}">
                      <a16:colId xmlns:a16="http://schemas.microsoft.com/office/drawing/2014/main" val="965072148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691120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04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8381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47598"/>
              </p:ext>
            </p:extLst>
          </p:nvPr>
        </p:nvGraphicFramePr>
        <p:xfrm>
          <a:off x="9223629" y="3512254"/>
          <a:ext cx="108959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544797">
                  <a:extLst>
                    <a:ext uri="{9D8B030D-6E8A-4147-A177-3AD203B41FA5}">
                      <a16:colId xmlns:a16="http://schemas.microsoft.com/office/drawing/2014/main" val="1717703600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2688603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17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21608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179120" y="5288181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Filters(4x2x2x2)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70003" y="572997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Filters From Meta-filters</a:t>
            </a:r>
          </a:p>
        </p:txBody>
      </p:sp>
    </p:spTree>
    <p:extLst>
      <p:ext uri="{BB962C8B-B14F-4D97-AF65-F5344CB8AC3E}">
        <p14:creationId xmlns:p14="http://schemas.microsoft.com/office/powerpoint/2010/main" val="1100539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902439" y="3234266"/>
          <a:ext cx="1634391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544797">
                  <a:extLst>
                    <a:ext uri="{9D8B030D-6E8A-4147-A177-3AD203B41FA5}">
                      <a16:colId xmlns:a16="http://schemas.microsoft.com/office/drawing/2014/main" val="1832918842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1391497738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16057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7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7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1215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169139" y="2121746"/>
          <a:ext cx="1634391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544797">
                  <a:extLst>
                    <a:ext uri="{9D8B030D-6E8A-4147-A177-3AD203B41FA5}">
                      <a16:colId xmlns:a16="http://schemas.microsoft.com/office/drawing/2014/main" val="1832918842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1391497738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16057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7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7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1215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46619" y="4783015"/>
            <a:ext cx="247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Meta Filter (2x3x3)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326922" y="2226518"/>
          <a:ext cx="99483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97417">
                  <a:extLst>
                    <a:ext uri="{9D8B030D-6E8A-4147-A177-3AD203B41FA5}">
                      <a16:colId xmlns:a16="http://schemas.microsoft.com/office/drawing/2014/main" val="1775211159"/>
                    </a:ext>
                  </a:extLst>
                </a:gridCol>
                <a:gridCol w="497417">
                  <a:extLst>
                    <a:ext uri="{9D8B030D-6E8A-4147-A177-3AD203B41FA5}">
                      <a16:colId xmlns:a16="http://schemas.microsoft.com/office/drawing/2014/main" val="2124737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51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973005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475902" y="1484838"/>
          <a:ext cx="98376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91880">
                  <a:extLst>
                    <a:ext uri="{9D8B030D-6E8A-4147-A177-3AD203B41FA5}">
                      <a16:colId xmlns:a16="http://schemas.microsoft.com/office/drawing/2014/main" val="489869476"/>
                    </a:ext>
                  </a:extLst>
                </a:gridCol>
                <a:gridCol w="491880">
                  <a:extLst>
                    <a:ext uri="{9D8B030D-6E8A-4147-A177-3AD203B41FA5}">
                      <a16:colId xmlns:a16="http://schemas.microsoft.com/office/drawing/2014/main" val="3691679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6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3843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925669" y="2226518"/>
          <a:ext cx="99483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97417">
                  <a:extLst>
                    <a:ext uri="{9D8B030D-6E8A-4147-A177-3AD203B41FA5}">
                      <a16:colId xmlns:a16="http://schemas.microsoft.com/office/drawing/2014/main" val="528541151"/>
                    </a:ext>
                  </a:extLst>
                </a:gridCol>
                <a:gridCol w="497417">
                  <a:extLst>
                    <a:ext uri="{9D8B030D-6E8A-4147-A177-3AD203B41FA5}">
                      <a16:colId xmlns:a16="http://schemas.microsoft.com/office/drawing/2014/main" val="2026647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7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75476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9223629" y="1484838"/>
          <a:ext cx="98376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91880">
                  <a:extLst>
                    <a:ext uri="{9D8B030D-6E8A-4147-A177-3AD203B41FA5}">
                      <a16:colId xmlns:a16="http://schemas.microsoft.com/office/drawing/2014/main" val="2589616686"/>
                    </a:ext>
                  </a:extLst>
                </a:gridCol>
                <a:gridCol w="491880">
                  <a:extLst>
                    <a:ext uri="{9D8B030D-6E8A-4147-A177-3AD203B41FA5}">
                      <a16:colId xmlns:a16="http://schemas.microsoft.com/office/drawing/2014/main" val="2345157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13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831517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279542" y="4263257"/>
          <a:ext cx="108959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544797">
                  <a:extLst>
                    <a:ext uri="{9D8B030D-6E8A-4147-A177-3AD203B41FA5}">
                      <a16:colId xmlns:a16="http://schemas.microsoft.com/office/drawing/2014/main" val="2676394604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2764401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76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56325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475902" y="3512254"/>
          <a:ext cx="108959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544797">
                  <a:extLst>
                    <a:ext uri="{9D8B030D-6E8A-4147-A177-3AD203B41FA5}">
                      <a16:colId xmlns:a16="http://schemas.microsoft.com/office/drawing/2014/main" val="3097651859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119026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27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186797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8925669" y="4263257"/>
          <a:ext cx="108959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544797">
                  <a:extLst>
                    <a:ext uri="{9D8B030D-6E8A-4147-A177-3AD203B41FA5}">
                      <a16:colId xmlns:a16="http://schemas.microsoft.com/office/drawing/2014/main" val="965072148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691120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04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8381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9223629" y="3512254"/>
          <a:ext cx="108959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544797">
                  <a:extLst>
                    <a:ext uri="{9D8B030D-6E8A-4147-A177-3AD203B41FA5}">
                      <a16:colId xmlns:a16="http://schemas.microsoft.com/office/drawing/2014/main" val="1717703600"/>
                    </a:ext>
                  </a:extLst>
                </a:gridCol>
                <a:gridCol w="544797">
                  <a:extLst>
                    <a:ext uri="{9D8B030D-6E8A-4147-A177-3AD203B41FA5}">
                      <a16:colId xmlns:a16="http://schemas.microsoft.com/office/drawing/2014/main" val="2688603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17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21608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179120" y="5288181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Filters(4x2x2x2)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70003" y="572997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Filters From Meta-filters</a:t>
            </a:r>
          </a:p>
        </p:txBody>
      </p:sp>
    </p:spTree>
    <p:extLst>
      <p:ext uri="{BB962C8B-B14F-4D97-AF65-F5344CB8AC3E}">
        <p14:creationId xmlns:p14="http://schemas.microsoft.com/office/powerpoint/2010/main" val="86199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538663" y="1057625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Rearranging Rows</a:t>
            </a:r>
          </a:p>
        </p:txBody>
      </p:sp>
    </p:spTree>
    <p:extLst>
      <p:ext uri="{BB962C8B-B14F-4D97-AF65-F5344CB8AC3E}">
        <p14:creationId xmlns:p14="http://schemas.microsoft.com/office/powerpoint/2010/main" val="135153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256961"/>
              </p:ext>
            </p:extLst>
          </p:nvPr>
        </p:nvGraphicFramePr>
        <p:xfrm>
          <a:off x="5363308" y="3955235"/>
          <a:ext cx="86067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30335">
                  <a:extLst>
                    <a:ext uri="{9D8B030D-6E8A-4147-A177-3AD203B41FA5}">
                      <a16:colId xmlns:a16="http://schemas.microsoft.com/office/drawing/2014/main" val="1068029610"/>
                    </a:ext>
                  </a:extLst>
                </a:gridCol>
                <a:gridCol w="430335">
                  <a:extLst>
                    <a:ext uri="{9D8B030D-6E8A-4147-A177-3AD203B41FA5}">
                      <a16:colId xmlns:a16="http://schemas.microsoft.com/office/drawing/2014/main" val="1899901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9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44293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081937"/>
              </p:ext>
            </p:extLst>
          </p:nvPr>
        </p:nvGraphicFramePr>
        <p:xfrm>
          <a:off x="5522058" y="3213555"/>
          <a:ext cx="86067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30335">
                  <a:extLst>
                    <a:ext uri="{9D8B030D-6E8A-4147-A177-3AD203B41FA5}">
                      <a16:colId xmlns:a16="http://schemas.microsoft.com/office/drawing/2014/main" val="1068029610"/>
                    </a:ext>
                  </a:extLst>
                </a:gridCol>
                <a:gridCol w="430335">
                  <a:extLst>
                    <a:ext uri="{9D8B030D-6E8A-4147-A177-3AD203B41FA5}">
                      <a16:colId xmlns:a16="http://schemas.microsoft.com/office/drawing/2014/main" val="1899901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9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44293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625701"/>
              </p:ext>
            </p:extLst>
          </p:nvPr>
        </p:nvGraphicFramePr>
        <p:xfrm>
          <a:off x="3934557" y="1686035"/>
          <a:ext cx="40698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733">
                  <a:extLst>
                    <a:ext uri="{9D8B030D-6E8A-4147-A177-3AD203B41FA5}">
                      <a16:colId xmlns:a16="http://schemas.microsoft.com/office/drawing/2014/main" val="1424792440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1152577198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3995465539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2906644697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2515687929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629724171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3068393193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1227121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443069"/>
                  </a:ext>
                </a:extLst>
              </a:tr>
            </a:tbl>
          </a:graphicData>
        </a:graphic>
      </p:graphicFrame>
      <p:sp>
        <p:nvSpPr>
          <p:cNvPr id="12" name="Arrow: Down 11"/>
          <p:cNvSpPr/>
          <p:nvPr/>
        </p:nvSpPr>
        <p:spPr>
          <a:xfrm>
            <a:off x="5864469" y="2182411"/>
            <a:ext cx="228600" cy="905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3538663" y="1057625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Rearranging Rows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22058" y="3711439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Mask 1</a:t>
            </a:r>
          </a:p>
        </p:txBody>
      </p:sp>
    </p:spTree>
    <p:extLst>
      <p:ext uri="{BB962C8B-B14F-4D97-AF65-F5344CB8AC3E}">
        <p14:creationId xmlns:p14="http://schemas.microsoft.com/office/powerpoint/2010/main" val="81956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372221"/>
              </p:ext>
            </p:extLst>
          </p:nvPr>
        </p:nvGraphicFramePr>
        <p:xfrm>
          <a:off x="5363308" y="3955235"/>
          <a:ext cx="86067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30335">
                  <a:extLst>
                    <a:ext uri="{9D8B030D-6E8A-4147-A177-3AD203B41FA5}">
                      <a16:colId xmlns:a16="http://schemas.microsoft.com/office/drawing/2014/main" val="1068029610"/>
                    </a:ext>
                  </a:extLst>
                </a:gridCol>
                <a:gridCol w="430335">
                  <a:extLst>
                    <a:ext uri="{9D8B030D-6E8A-4147-A177-3AD203B41FA5}">
                      <a16:colId xmlns:a16="http://schemas.microsoft.com/office/drawing/2014/main" val="1899901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9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44293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522058" y="3213555"/>
          <a:ext cx="86067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30335">
                  <a:extLst>
                    <a:ext uri="{9D8B030D-6E8A-4147-A177-3AD203B41FA5}">
                      <a16:colId xmlns:a16="http://schemas.microsoft.com/office/drawing/2014/main" val="1068029610"/>
                    </a:ext>
                  </a:extLst>
                </a:gridCol>
                <a:gridCol w="430335">
                  <a:extLst>
                    <a:ext uri="{9D8B030D-6E8A-4147-A177-3AD203B41FA5}">
                      <a16:colId xmlns:a16="http://schemas.microsoft.com/office/drawing/2014/main" val="1899901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9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44293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336580"/>
              </p:ext>
            </p:extLst>
          </p:nvPr>
        </p:nvGraphicFramePr>
        <p:xfrm>
          <a:off x="3934557" y="1686035"/>
          <a:ext cx="40698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733">
                  <a:extLst>
                    <a:ext uri="{9D8B030D-6E8A-4147-A177-3AD203B41FA5}">
                      <a16:colId xmlns:a16="http://schemas.microsoft.com/office/drawing/2014/main" val="1424792440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1152577198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3995465539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2906644697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2515687929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629724171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3068393193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1227121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443069"/>
                  </a:ext>
                </a:extLst>
              </a:tr>
            </a:tbl>
          </a:graphicData>
        </a:graphic>
      </p:graphicFrame>
      <p:sp>
        <p:nvSpPr>
          <p:cNvPr id="12" name="Arrow: Down 11"/>
          <p:cNvSpPr/>
          <p:nvPr/>
        </p:nvSpPr>
        <p:spPr>
          <a:xfrm>
            <a:off x="5864469" y="2182411"/>
            <a:ext cx="228600" cy="905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522058" y="3711439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Mask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38663" y="1057625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Rearranging Rows</a:t>
            </a:r>
          </a:p>
        </p:txBody>
      </p:sp>
    </p:spTree>
    <p:extLst>
      <p:ext uri="{BB962C8B-B14F-4D97-AF65-F5344CB8AC3E}">
        <p14:creationId xmlns:p14="http://schemas.microsoft.com/office/powerpoint/2010/main" val="242402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167243"/>
              </p:ext>
            </p:extLst>
          </p:nvPr>
        </p:nvGraphicFramePr>
        <p:xfrm>
          <a:off x="5363308" y="3955235"/>
          <a:ext cx="86067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30335">
                  <a:extLst>
                    <a:ext uri="{9D8B030D-6E8A-4147-A177-3AD203B41FA5}">
                      <a16:colId xmlns:a16="http://schemas.microsoft.com/office/drawing/2014/main" val="1068029610"/>
                    </a:ext>
                  </a:extLst>
                </a:gridCol>
                <a:gridCol w="430335">
                  <a:extLst>
                    <a:ext uri="{9D8B030D-6E8A-4147-A177-3AD203B41FA5}">
                      <a16:colId xmlns:a16="http://schemas.microsoft.com/office/drawing/2014/main" val="1899901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9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44293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522058" y="3213555"/>
          <a:ext cx="86067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30335">
                  <a:extLst>
                    <a:ext uri="{9D8B030D-6E8A-4147-A177-3AD203B41FA5}">
                      <a16:colId xmlns:a16="http://schemas.microsoft.com/office/drawing/2014/main" val="1068029610"/>
                    </a:ext>
                  </a:extLst>
                </a:gridCol>
                <a:gridCol w="430335">
                  <a:extLst>
                    <a:ext uri="{9D8B030D-6E8A-4147-A177-3AD203B41FA5}">
                      <a16:colId xmlns:a16="http://schemas.microsoft.com/office/drawing/2014/main" val="1899901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9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44293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828421"/>
              </p:ext>
            </p:extLst>
          </p:nvPr>
        </p:nvGraphicFramePr>
        <p:xfrm>
          <a:off x="3934557" y="1686035"/>
          <a:ext cx="40698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733">
                  <a:extLst>
                    <a:ext uri="{9D8B030D-6E8A-4147-A177-3AD203B41FA5}">
                      <a16:colId xmlns:a16="http://schemas.microsoft.com/office/drawing/2014/main" val="1424792440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1152577198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3995465539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2906644697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2515687929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629724171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3068393193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1227121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443069"/>
                  </a:ext>
                </a:extLst>
              </a:tr>
            </a:tbl>
          </a:graphicData>
        </a:graphic>
      </p:graphicFrame>
      <p:sp>
        <p:nvSpPr>
          <p:cNvPr id="12" name="Arrow: Down 11"/>
          <p:cNvSpPr/>
          <p:nvPr/>
        </p:nvSpPr>
        <p:spPr>
          <a:xfrm>
            <a:off x="5864469" y="2182411"/>
            <a:ext cx="228600" cy="905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522058" y="3711439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Mask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38663" y="1057625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Rearranging Rows</a:t>
            </a:r>
          </a:p>
        </p:txBody>
      </p:sp>
    </p:spTree>
    <p:extLst>
      <p:ext uri="{BB962C8B-B14F-4D97-AF65-F5344CB8AC3E}">
        <p14:creationId xmlns:p14="http://schemas.microsoft.com/office/powerpoint/2010/main" val="131103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63308" y="3955235"/>
          <a:ext cx="86067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30335">
                  <a:extLst>
                    <a:ext uri="{9D8B030D-6E8A-4147-A177-3AD203B41FA5}">
                      <a16:colId xmlns:a16="http://schemas.microsoft.com/office/drawing/2014/main" val="1068029610"/>
                    </a:ext>
                  </a:extLst>
                </a:gridCol>
                <a:gridCol w="430335">
                  <a:extLst>
                    <a:ext uri="{9D8B030D-6E8A-4147-A177-3AD203B41FA5}">
                      <a16:colId xmlns:a16="http://schemas.microsoft.com/office/drawing/2014/main" val="1899901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9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44293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522058" y="3213555"/>
          <a:ext cx="86067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30335">
                  <a:extLst>
                    <a:ext uri="{9D8B030D-6E8A-4147-A177-3AD203B41FA5}">
                      <a16:colId xmlns:a16="http://schemas.microsoft.com/office/drawing/2014/main" val="1068029610"/>
                    </a:ext>
                  </a:extLst>
                </a:gridCol>
                <a:gridCol w="430335">
                  <a:extLst>
                    <a:ext uri="{9D8B030D-6E8A-4147-A177-3AD203B41FA5}">
                      <a16:colId xmlns:a16="http://schemas.microsoft.com/office/drawing/2014/main" val="1899901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9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44293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34557" y="1686035"/>
          <a:ext cx="40698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733">
                  <a:extLst>
                    <a:ext uri="{9D8B030D-6E8A-4147-A177-3AD203B41FA5}">
                      <a16:colId xmlns:a16="http://schemas.microsoft.com/office/drawing/2014/main" val="1424792440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1152577198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3995465539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2906644697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2515687929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629724171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3068393193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1227121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443069"/>
                  </a:ext>
                </a:extLst>
              </a:tr>
            </a:tbl>
          </a:graphicData>
        </a:graphic>
      </p:graphicFrame>
      <p:sp>
        <p:nvSpPr>
          <p:cNvPr id="12" name="Arrow: Down 11"/>
          <p:cNvSpPr/>
          <p:nvPr/>
        </p:nvSpPr>
        <p:spPr>
          <a:xfrm>
            <a:off x="5864469" y="2182411"/>
            <a:ext cx="228600" cy="905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522058" y="3711439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Mask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38663" y="1057625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Rearranging Rows</a:t>
            </a:r>
          </a:p>
        </p:txBody>
      </p:sp>
    </p:spTree>
    <p:extLst>
      <p:ext uri="{BB962C8B-B14F-4D97-AF65-F5344CB8AC3E}">
        <p14:creationId xmlns:p14="http://schemas.microsoft.com/office/powerpoint/2010/main" val="405701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360752"/>
              </p:ext>
            </p:extLst>
          </p:nvPr>
        </p:nvGraphicFramePr>
        <p:xfrm>
          <a:off x="5363308" y="3955235"/>
          <a:ext cx="86067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30335">
                  <a:extLst>
                    <a:ext uri="{9D8B030D-6E8A-4147-A177-3AD203B41FA5}">
                      <a16:colId xmlns:a16="http://schemas.microsoft.com/office/drawing/2014/main" val="1068029610"/>
                    </a:ext>
                  </a:extLst>
                </a:gridCol>
                <a:gridCol w="430335">
                  <a:extLst>
                    <a:ext uri="{9D8B030D-6E8A-4147-A177-3AD203B41FA5}">
                      <a16:colId xmlns:a16="http://schemas.microsoft.com/office/drawing/2014/main" val="1899901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9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44293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165556"/>
              </p:ext>
            </p:extLst>
          </p:nvPr>
        </p:nvGraphicFramePr>
        <p:xfrm>
          <a:off x="5522058" y="3213555"/>
          <a:ext cx="86067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30335">
                  <a:extLst>
                    <a:ext uri="{9D8B030D-6E8A-4147-A177-3AD203B41FA5}">
                      <a16:colId xmlns:a16="http://schemas.microsoft.com/office/drawing/2014/main" val="1068029610"/>
                    </a:ext>
                  </a:extLst>
                </a:gridCol>
                <a:gridCol w="430335">
                  <a:extLst>
                    <a:ext uri="{9D8B030D-6E8A-4147-A177-3AD203B41FA5}">
                      <a16:colId xmlns:a16="http://schemas.microsoft.com/office/drawing/2014/main" val="1899901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9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44293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66417"/>
              </p:ext>
            </p:extLst>
          </p:nvPr>
        </p:nvGraphicFramePr>
        <p:xfrm>
          <a:off x="3934557" y="1686035"/>
          <a:ext cx="40698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733">
                  <a:extLst>
                    <a:ext uri="{9D8B030D-6E8A-4147-A177-3AD203B41FA5}">
                      <a16:colId xmlns:a16="http://schemas.microsoft.com/office/drawing/2014/main" val="1424792440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1152577198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3995465539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2906644697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2515687929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629724171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3068393193"/>
                    </a:ext>
                  </a:extLst>
                </a:gridCol>
                <a:gridCol w="508733">
                  <a:extLst>
                    <a:ext uri="{9D8B030D-6E8A-4147-A177-3AD203B41FA5}">
                      <a16:colId xmlns:a16="http://schemas.microsoft.com/office/drawing/2014/main" val="1227121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443069"/>
                  </a:ext>
                </a:extLst>
              </a:tr>
            </a:tbl>
          </a:graphicData>
        </a:graphic>
      </p:graphicFrame>
      <p:sp>
        <p:nvSpPr>
          <p:cNvPr id="12" name="Arrow: Down 11"/>
          <p:cNvSpPr/>
          <p:nvPr/>
        </p:nvSpPr>
        <p:spPr>
          <a:xfrm>
            <a:off x="5864469" y="2182411"/>
            <a:ext cx="228600" cy="905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522058" y="3711439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Mask 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38663" y="1057625"/>
            <a:ext cx="49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Rearranging Rows</a:t>
            </a:r>
          </a:p>
        </p:txBody>
      </p:sp>
    </p:spTree>
    <p:extLst>
      <p:ext uri="{BB962C8B-B14F-4D97-AF65-F5344CB8AC3E}">
        <p14:creationId xmlns:p14="http://schemas.microsoft.com/office/powerpoint/2010/main" val="324186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1341</Words>
  <Application>Microsoft Office PowerPoint</Application>
  <PresentationFormat>Widescreen</PresentationFormat>
  <Paragraphs>1064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parv parkhiya</dc:creator>
  <cp:lastModifiedBy>parv parkhiya</cp:lastModifiedBy>
  <cp:revision>33</cp:revision>
  <dcterms:created xsi:type="dcterms:W3CDTF">2017-04-29T05:51:47Z</dcterms:created>
  <dcterms:modified xsi:type="dcterms:W3CDTF">2020-08-15T00:05:40Z</dcterms:modified>
</cp:coreProperties>
</file>