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15-02-25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 : 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SECURE THE DATA TO PREVENT HACKERS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Aryan Raj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Vellore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Institude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of Technology A.P &amp; SCOPE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A00BE-FDB3-96F6-2689-E7FC3FEB0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475" y="6447330"/>
            <a:ext cx="1743318" cy="41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8C4DF2-88CE-6E82-4F6C-F5976DFE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541" y="6324526"/>
            <a:ext cx="174331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9BC33-62AE-66CC-D171-D645CD7A7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607" y="6324526"/>
            <a:ext cx="174331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21913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With the increasing need for secure communication, traditional encryption methods can raise suspicion when intercepted. This project focuses on </a:t>
            </a:r>
            <a:r>
              <a:rPr lang="en-US" b="1" dirty="0"/>
              <a:t>steganography</a:t>
            </a:r>
            <a:r>
              <a:rPr lang="en-US" dirty="0"/>
              <a:t>, a technique for hiding secret messages within images without noticeable changes. The goal is to develop a system that securely embeds and retrieves text from images using a passcode, ensuring confidentiality and preventing unauthorized access.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5DAE1B-288A-EDFD-E363-6983C79D9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215" y="6324526"/>
            <a:ext cx="174331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9"/>
            <a:ext cx="11613485" cy="355320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For make the project this are the following libraries , platforms are used: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cv2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Os</a:t>
            </a:r>
            <a:r>
              <a:rPr lang="en-IN" dirty="0"/>
              <a:t> and string module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Vs code (for write the program)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16 GB RAM, 512 GB hard disk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Intel core ultra 7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Github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8D9FE-0F4B-5908-2926-54EC5E45B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541" y="6324526"/>
            <a:ext cx="174331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166215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F0F0F"/>
                </a:solidFill>
              </a:rPr>
              <a:t>F</a:t>
            </a:r>
            <a:r>
              <a:rPr lang="en-IN" sz="1800" b="1" dirty="0">
                <a:solidFill>
                  <a:srgbClr val="0F0F0F"/>
                </a:solidFill>
              </a:rPr>
              <a:t>or the more security purpose I add additional feature is that in the process of decryption;  With password you have to also  give the length of the secret message to know the </a:t>
            </a:r>
            <a:r>
              <a:rPr lang="en-IN" sz="2000" dirty="0">
                <a:solidFill>
                  <a:schemeClr val="tx1"/>
                </a:solidFill>
                <a:latin typeface="Consolas" panose="020B0609020204030204" pitchFamily="49" charset="0"/>
              </a:rPr>
              <a:t>encrypted message.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2FA2EC-90F8-EE0B-F55F-079304968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682" y="6324526"/>
            <a:ext cx="174331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B8AB95-B35B-678A-E195-7BF0CFA975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12" y="1513184"/>
            <a:ext cx="1099672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securely exchange confidential data without raising suspicion.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Military Agencies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covert communication and classified information transfer.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protect sensitive information in regions with restricted freedom of speech.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Organizations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securely transmit proprietary or financial data.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personal data protection and secure message exchange.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B85AE-EA73-66E2-F4FA-4BE9FEC67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741" y="6324526"/>
            <a:ext cx="174331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9DC962-6563-D9F8-15CD-81E67D6C4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675" y="1800437"/>
            <a:ext cx="2652425" cy="20358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7F0FA-9B58-E642-1A3D-B7F51DB4D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014" y="1800437"/>
            <a:ext cx="4067386" cy="2035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F172A9-C220-2B90-A340-091889926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286" y="1800436"/>
            <a:ext cx="4244340" cy="19756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F0A59D-055B-965B-6895-83A4E1157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7175" y="6324526"/>
            <a:ext cx="174331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26" y="1177971"/>
            <a:ext cx="11029615" cy="199997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project successfully implements image-based steganography to securely hide and retrieve secret messages within digital images. By embedding the message at the pixel level and requiring a passcode for decryption, the system ensures confidentiality and unauthorized access prevention. The method maintains the visual integrity of the image while providing a covert and reliable means of secure communication. This approach can be effectively used in cybersecurity, covert communication, and data protection, making it a valuable tool for secure information exchange.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A350F-0B22-F567-0240-E7A6679C0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675" y="6324526"/>
            <a:ext cx="174331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110250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https://github.com/Aryan0819/Image-StegoSecure.git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1E509-429D-A671-18F0-7256F0C26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208" y="6324526"/>
            <a:ext cx="174331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167</TotalTime>
  <Words>367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Franklin Gothic Book</vt:lpstr>
      <vt:lpstr>Franklin Gothic Demi</vt:lpstr>
      <vt:lpstr>Wingdings</vt:lpstr>
      <vt:lpstr>Wingdings 2</vt:lpstr>
      <vt:lpstr>DividendVTI</vt:lpstr>
      <vt:lpstr>PROJECT TITLE :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Aryan Raj</cp:lastModifiedBy>
  <cp:revision>26</cp:revision>
  <dcterms:created xsi:type="dcterms:W3CDTF">2021-05-26T16:50:10Z</dcterms:created>
  <dcterms:modified xsi:type="dcterms:W3CDTF">2025-02-15T09:25:06Z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