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9" r:id="rId4"/>
    <p:sldId id="259" r:id="rId5"/>
    <p:sldId id="273" r:id="rId6"/>
    <p:sldId id="287" r:id="rId7"/>
    <p:sldId id="292" r:id="rId8"/>
    <p:sldId id="288" r:id="rId9"/>
    <p:sldId id="290" r:id="rId10"/>
    <p:sldId id="291" r:id="rId11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 showGuides="1">
      <p:cViewPr varScale="1">
        <p:scale>
          <a:sx n="82" d="100"/>
          <a:sy n="82" d="100"/>
        </p:scale>
        <p:origin x="1474" y="48"/>
      </p:cViewPr>
      <p:guideLst>
        <p:guide orient="horz" pos="21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5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15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15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4" name="Google Shape;34;p15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15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6" name="Google Shape;36;p15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" name="Google Shape;11;p1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" name="Google Shape;13;p12" descr="LOGO.gif"/>
          <p:cNvPicPr preferRelativeResize="0"/>
          <p:nvPr/>
        </p:nvPicPr>
        <p:blipFill rotWithShape="1">
          <a:blip r:embed="rId5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 descr="LOGO.gif"/>
          <p:cNvPicPr preferRelativeResize="0"/>
          <p:nvPr/>
        </p:nvPicPr>
        <p:blipFill rotWithShape="1">
          <a:blip r:embed="rId5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7" name="Google Shape;17;p12" descr="LOGO.gif"/>
            <p:cNvPicPr preferRelativeResize="0"/>
            <p:nvPr/>
          </p:nvPicPr>
          <p:blipFill rotWithShape="1">
            <a:blip r:embed="rId5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9" name="Google Shape;19;p12" descr="logo.jp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1098451" y="1089050"/>
            <a:ext cx="694709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dirty="0">
                <a:solidFill>
                  <a:srgbClr val="FF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Source Code Management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dirty="0">
                <a:solidFill>
                  <a:srgbClr val="FF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(SCM)</a:t>
            </a:r>
          </a:p>
        </p:txBody>
      </p:sp>
      <p:sp>
        <p:nvSpPr>
          <p:cNvPr id="47" name="Google Shape;47;p1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745744" y="2298685"/>
            <a:ext cx="5652510" cy="2828925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Team Details: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Aryan Sanghi   (2410990186)(Team Lead)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Chirag Khosla  (2410990220)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Guransh</a:t>
            </a:r>
            <a:r>
              <a:rPr lang="en-IN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Singh Saluja (2410990226)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Chirag Sharma (2410990221)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Ayush Gupta    (2410990189)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 Coordinator: </a:t>
            </a:r>
            <a:r>
              <a:rPr lang="en-IN" alt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Renu </a:t>
            </a:r>
            <a:r>
              <a:rPr lang="en-IN" altLang="en-US" sz="20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Popli</a:t>
            </a: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098452" y="5508848"/>
            <a:ext cx="69470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 University Institute of Engineering and Technology,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 University, Punjab</a:t>
            </a:r>
            <a:endParaRPr sz="2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57705" y="220980"/>
            <a:ext cx="357822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Project Final Output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5410" y="857885"/>
            <a:ext cx="8989695" cy="6160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/>
              <a:t>Gained hands-on experience with HTML, CSS, and responsive web design.</a:t>
            </a:r>
          </a:p>
          <a:p>
            <a:endParaRPr lang="en-US" alt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/>
              <a:t>Understood the importance of UI design in creating user-friendly websites.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Learned to structure code effectively using a modular and maintainable layout.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Improved skills in using Git and GitHub for version control and collaboration.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Discovered how to deploy a static site using GitHub Pages.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Learned to debug layout issues across different devices and screen sizes.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Understood how to optimize images and assets for better performance.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Enhanced understanding of real-world project planning, organization, and execution.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Experienced the importance of clean, readable code for future updates and scalability.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646660" y="1658327"/>
            <a:ext cx="8209241" cy="48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project, Online Portfolio, serves as a professional showcase of our web development skills, creativity, and technical expertise. This platform allows users to explore our past projects, services, and experiences in an interactive and visually appealing manner.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focus on modern web technologies, our portfolio highlights expertise in HTML, CSS, JavaScript, UI/UX design, and full-stack development. It features a seamless navigation system, dynamic project displays, and an engaging user experience to leave a lasting impression on visitors.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not only represents our technical capabilities but also provides a foundation for continuous learning and innovation. By integrating responsive design and interactive elements, we aim to demonstrate our commitment to excellence in web development.</a:t>
            </a:r>
          </a:p>
        </p:txBody>
      </p:sp>
      <p:sp>
        <p:nvSpPr>
          <p:cNvPr id="62" name="Google Shape;62;p3"/>
          <p:cNvSpPr txBox="1"/>
          <p:nvPr/>
        </p:nvSpPr>
        <p:spPr>
          <a:xfrm>
            <a:off x="1394326" y="1894841"/>
            <a:ext cx="5175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7692" y="959757"/>
            <a:ext cx="3897565" cy="584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Online Portfolio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39570" y="2692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Project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3140" y="231140"/>
            <a:ext cx="3048000" cy="363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/>
              <a:t>Team Structure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1965" y="1079500"/>
            <a:ext cx="8295005" cy="5168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1)</a:t>
            </a:r>
            <a:r>
              <a:rPr lang="en-US" sz="2400" b="1" u="sng" dirty="0"/>
              <a:t>Aryan Sanghi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Power Point </a:t>
            </a:r>
            <a:r>
              <a:rPr lang="en-US" sz="2000" dirty="0" err="1"/>
              <a:t>Presentation,Making</a:t>
            </a:r>
            <a:r>
              <a:rPr lang="en-US" sz="2000" dirty="0"/>
              <a:t> of the Portfolio </a:t>
            </a:r>
            <a:r>
              <a:rPr lang="en-US" sz="2000" dirty="0" err="1"/>
              <a:t>Pdf,Help</a:t>
            </a:r>
            <a:r>
              <a:rPr lang="en-US" sz="2000" dirty="0"/>
              <a:t> in coding   and Git hub commits.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2)</a:t>
            </a:r>
            <a:r>
              <a:rPr lang="en-US" sz="2400" b="1" u="sng" dirty="0"/>
              <a:t>Chirag Khosla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Coding(</a:t>
            </a:r>
            <a:r>
              <a:rPr lang="en-US" sz="2000" dirty="0" err="1"/>
              <a:t>html,css</a:t>
            </a:r>
            <a:r>
              <a:rPr lang="en-US" sz="2000" dirty="0"/>
              <a:t>),Help in Power Point Presentation and Git hub Commits.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3)</a:t>
            </a:r>
            <a:r>
              <a:rPr lang="en-US" sz="2400" b="1" u="sng" dirty="0"/>
              <a:t>Ayush Gupta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Coding(Backend),Website photo upload option and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Git hub commits , HTML and CSS , PPT.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4)</a:t>
            </a:r>
            <a:r>
              <a:rPr lang="en-US" sz="2400" b="1" u="sng" dirty="0"/>
              <a:t>Guransh Singh Saluja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Coding(Backend),Git hub commits.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5)</a:t>
            </a:r>
            <a:r>
              <a:rPr lang="en-US" sz="2400" b="1" u="sng" dirty="0"/>
              <a:t>Chirag Sharma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Coding(Backend),Git hub commits.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</a:p>
        </p:txBody>
      </p:sp>
      <p:sp>
        <p:nvSpPr>
          <p:cNvPr id="69" name="Google Shape;69;p4"/>
          <p:cNvSpPr/>
          <p:nvPr/>
        </p:nvSpPr>
        <p:spPr>
          <a:xfrm>
            <a:off x="467544" y="965081"/>
            <a:ext cx="8136904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portfolio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serves as a digital representation of an individual’s work, skills, and achievements, providing a structured way to showcase expertise to potential employers, clients, or collaborators.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Showcase</a:t>
            </a:r>
            <a:r>
              <a:rPr lang="en-US" sz="1200" b="1" u="sng" dirty="0"/>
              <a:t>:</a:t>
            </a:r>
            <a:r>
              <a:rPr lang="en-US" sz="1200" dirty="0"/>
              <a:t> </a:t>
            </a:r>
            <a:r>
              <a:rPr lang="en-US" sz="2400" dirty="0"/>
              <a:t>Many individuals struggle to present their skills, projects, and achievements in a structured and visually appealing manner. 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Online Presence: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Without a portfolio, professionals and creatives may miss opportunities to showcase their work to potential clients, employers, or collaborators. 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Navigation &amp; Accessibility: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portfolio platforms may not provide an intuitive interface, making it hard for users to organize and present their work effectively.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836606" y="1115961"/>
            <a:ext cx="3470787" cy="717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Technologies Used</a:t>
            </a:r>
          </a:p>
        </p:txBody>
      </p:sp>
      <p:cxnSp>
        <p:nvCxnSpPr>
          <p:cNvPr id="4" name="Straight Arrow Connector 3"/>
          <p:cNvCxnSpPr>
            <a:stCxn id="2" idx="2"/>
            <a:endCxn id="11" idx="0"/>
          </p:cNvCxnSpPr>
          <p:nvPr/>
        </p:nvCxnSpPr>
        <p:spPr>
          <a:xfrm flipH="1">
            <a:off x="4571999" y="1833716"/>
            <a:ext cx="1" cy="12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10" idx="0"/>
          </p:cNvCxnSpPr>
          <p:nvPr/>
        </p:nvCxnSpPr>
        <p:spPr>
          <a:xfrm flipH="1">
            <a:off x="1602817" y="1833716"/>
            <a:ext cx="2969183" cy="119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786739" y="3033120"/>
            <a:ext cx="1632155" cy="599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755921" y="3077995"/>
            <a:ext cx="1632155" cy="599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2" name="Arrow: Down 11"/>
          <p:cNvSpPr/>
          <p:nvPr/>
        </p:nvSpPr>
        <p:spPr>
          <a:xfrm>
            <a:off x="1484092" y="3621923"/>
            <a:ext cx="237448" cy="6980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/>
          <p:cNvSpPr/>
          <p:nvPr/>
        </p:nvSpPr>
        <p:spPr>
          <a:xfrm>
            <a:off x="4480771" y="3703140"/>
            <a:ext cx="237448" cy="6562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Alternate Process 16"/>
          <p:cNvSpPr/>
          <p:nvPr/>
        </p:nvSpPr>
        <p:spPr>
          <a:xfrm>
            <a:off x="474685" y="4330975"/>
            <a:ext cx="2281084" cy="993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Used for structuring the content of the website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3286888" y="4384787"/>
            <a:ext cx="2625214" cy="993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Employed for styling and layout to enhance the visual appeal of the site</a:t>
            </a:r>
          </a:p>
        </p:txBody>
      </p:sp>
      <p:cxnSp>
        <p:nvCxnSpPr>
          <p:cNvPr id="15" name="Straight Arrow Connector 14"/>
          <p:cNvCxnSpPr>
            <a:stCxn id="2" idx="2"/>
            <a:endCxn id="20" idx="0"/>
          </p:cNvCxnSpPr>
          <p:nvPr/>
        </p:nvCxnSpPr>
        <p:spPr>
          <a:xfrm>
            <a:off x="4572000" y="1833716"/>
            <a:ext cx="3024174" cy="119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6520537" y="3030463"/>
            <a:ext cx="2151273" cy="57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24" name="Arrow: Down 23"/>
          <p:cNvSpPr/>
          <p:nvPr/>
        </p:nvSpPr>
        <p:spPr>
          <a:xfrm>
            <a:off x="7477450" y="3621923"/>
            <a:ext cx="237448" cy="7628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Alternate Process 25"/>
          <p:cNvSpPr/>
          <p:nvPr/>
        </p:nvSpPr>
        <p:spPr>
          <a:xfrm>
            <a:off x="6443221" y="4398405"/>
            <a:ext cx="2388678" cy="101019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creating interactive and dynamic web pages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28345" y="130175"/>
            <a:ext cx="5639435" cy="531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2600"/>
              <a:t>Contributions</a:t>
            </a: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1195955"/>
              </p:ext>
            </p:extLst>
          </p:nvPr>
        </p:nvGraphicFramePr>
        <p:xfrm>
          <a:off x="344466" y="933494"/>
          <a:ext cx="845506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5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3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Chirag Khosla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Website </a:t>
                      </a:r>
                      <a:r>
                        <a:rPr lang="en-IN" altLang="en-US" sz="2400" dirty="0" err="1"/>
                        <a:t>Design,Frontend</a:t>
                      </a:r>
                      <a:r>
                        <a:rPr lang="en-IN" altLang="en-US" sz="2400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3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Aryan Sanghi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Website </a:t>
                      </a:r>
                      <a:r>
                        <a:rPr lang="en-IN" altLang="en-US" sz="2400" dirty="0" err="1"/>
                        <a:t>Design,Frontend</a:t>
                      </a:r>
                      <a:r>
                        <a:rPr lang="en-IN" altLang="en-US" sz="2400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9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Ayush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/>
                        <a:t>Website Design ,  </a:t>
                      </a:r>
                      <a:r>
                        <a:rPr lang="en-IN" altLang="en-US" sz="2400" dirty="0" err="1"/>
                        <a:t>Frontend,Javascript</a:t>
                      </a:r>
                      <a:r>
                        <a:rPr lang="en-IN" altLang="en-US" sz="2400" dirty="0"/>
                        <a:t>, Html , </a:t>
                      </a:r>
                      <a:r>
                        <a:rPr lang="en-IN" altLang="en-US" sz="2400" dirty="0" err="1"/>
                        <a:t>css</a:t>
                      </a:r>
                      <a:r>
                        <a:rPr lang="en-IN" altLang="en-US" sz="2400" dirty="0"/>
                        <a:t> Coding </a:t>
                      </a:r>
                    </a:p>
                    <a:p>
                      <a:pPr algn="ctr">
                        <a:buNone/>
                      </a:pPr>
                      <a:endParaRPr lang="en-I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9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 err="1"/>
                        <a:t>Guransh</a:t>
                      </a:r>
                      <a:r>
                        <a:rPr lang="en-IN" altLang="en-US" sz="2400" dirty="0"/>
                        <a:t>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Backend </a:t>
                      </a:r>
                      <a:r>
                        <a:rPr lang="en-IN" altLang="en-US" sz="2400" dirty="0" err="1"/>
                        <a:t>Logic,Javascript</a:t>
                      </a:r>
                      <a:r>
                        <a:rPr lang="en-IN" altLang="en-US" sz="2400" dirty="0"/>
                        <a:t> Coding </a:t>
                      </a:r>
                    </a:p>
                    <a:p>
                      <a:pPr algn="ctr">
                        <a:buNone/>
                      </a:pPr>
                      <a:endParaRPr lang="en-I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9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Chirag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Backend </a:t>
                      </a:r>
                      <a:r>
                        <a:rPr lang="en-IN" altLang="en-US" sz="2400" dirty="0" err="1"/>
                        <a:t>Logic,Javascript</a:t>
                      </a:r>
                      <a:r>
                        <a:rPr lang="en-IN" altLang="en-US" sz="2400" dirty="0"/>
                        <a:t> Coding </a:t>
                      </a:r>
                    </a:p>
                    <a:p>
                      <a:pPr algn="ctr">
                        <a:buNone/>
                      </a:pPr>
                      <a:endParaRPr lang="en-I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49095" y="182880"/>
            <a:ext cx="4301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Website Insight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4465" y="934720"/>
            <a:ext cx="8882380" cy="5611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135"/>
            <a:ext cx="9144000" cy="3085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" y="3910965"/>
            <a:ext cx="5102225" cy="276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010" y="3997325"/>
            <a:ext cx="3983990" cy="267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25830" y="259715"/>
            <a:ext cx="544957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Project Team Readme.md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" y="1096645"/>
            <a:ext cx="8787765" cy="41967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150" y="5292725"/>
            <a:ext cx="9018905" cy="1379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u="sng"/>
              <a:t>Readme . md file link</a:t>
            </a:r>
            <a:r>
              <a:rPr lang="en-US" sz="2400" b="1"/>
              <a:t> :</a:t>
            </a:r>
          </a:p>
          <a:p>
            <a:r>
              <a:rPr lang="en-US" altLang="en-US" sz="2400" b="1"/>
              <a:t>https://github.com/Aryan100-crypto/SCM-project/blob/main/README.md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359535" y="186055"/>
            <a:ext cx="5035550" cy="720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/>
              <a:t>Project Repository Network Graph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05130" y="1156335"/>
            <a:ext cx="8467725" cy="5505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824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88*323"/>
  <p:tag name="TABLE_ENDDRAG_RECT" val="84*124*588*323"/>
</p:tagLst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630</Words>
  <Application>Microsoft Office PowerPoint</Application>
  <PresentationFormat>On-screen Show (4:3)</PresentationFormat>
  <Paragraphs>79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Times New Roman</vt:lpstr>
      <vt:lpstr>Arial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abc</dc:creator>
  <cp:lastModifiedBy>Ayush Gupta</cp:lastModifiedBy>
  <cp:revision>29</cp:revision>
  <dcterms:created xsi:type="dcterms:W3CDTF">2022-12-12T14:14:00Z</dcterms:created>
  <dcterms:modified xsi:type="dcterms:W3CDTF">2025-04-23T06:21:50Z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518CAAA8C6494F65868CE2796822081A_12</vt:lpwstr>
  </property>
  <property fmtid="{D5CDD505-2E9C-101B-9397-08002B2CF9AE}" pid="3" name="KSOProductBuildVer">
    <vt:lpwstr>1033-12.2.0.20795</vt:lpwstr>
  </property>
</Properties>
</file>