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305" r:id="rId3"/>
    <p:sldId id="275" r:id="rId4"/>
    <p:sldId id="306" r:id="rId5"/>
    <p:sldId id="307" r:id="rId6"/>
    <p:sldId id="308" r:id="rId7"/>
    <p:sldId id="309" r:id="rId8"/>
    <p:sldId id="310" r:id="rId9"/>
    <p:sldId id="311" r:id="rId10"/>
    <p:sldId id="264" r:id="rId11"/>
    <p:sldId id="258" r:id="rId13"/>
    <p:sldId id="259" r:id="rId14"/>
    <p:sldId id="260" r:id="rId15"/>
    <p:sldId id="300" r:id="rId16"/>
    <p:sldId id="261" r:id="rId17"/>
    <p:sldId id="262" r:id="rId18"/>
    <p:sldId id="263" r:id="rId19"/>
    <p:sldId id="265" r:id="rId20"/>
  </p:sldIdLst>
  <p:sldSz cx="12192000" cy="6858000"/>
  <p:notesSz cx="6858000" cy="9144000"/>
  <p:embeddedFontLst>
    <p:embeddedFont>
      <p:font typeface="Montserrat" charset="0"/>
      <p:regular r:id="rId24"/>
      <p:bold r:id="rId25"/>
      <p:italic r:id="rId26"/>
      <p:boldItalic r:id="rId27"/>
    </p:embeddedFont>
    <p:embeddedFont>
      <p:font typeface="Lato"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font" Target="fonts/font8.fntdata"/><Relationship Id="rId30" Type="http://schemas.openxmlformats.org/officeDocument/2006/relationships/font" Target="fonts/font7.fntdata"/><Relationship Id="rId3" Type="http://schemas.openxmlformats.org/officeDocument/2006/relationships/slide" Target="slides/slide1.xml"/><Relationship Id="rId29" Type="http://schemas.openxmlformats.org/officeDocument/2006/relationships/font" Target="fonts/font6.fntdata"/><Relationship Id="rId28" Type="http://schemas.openxmlformats.org/officeDocument/2006/relationships/font" Target="fonts/font5.fntdata"/><Relationship Id="rId27" Type="http://schemas.openxmlformats.org/officeDocument/2006/relationships/font" Target="fonts/font4.fntdata"/><Relationship Id="rId26" Type="http://schemas.openxmlformats.org/officeDocument/2006/relationships/font" Target="fonts/font3.fntdata"/><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L="914400" marR="0" lvl="1"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L="1371600" marR="0" lvl="2"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L="1828800" marR="0" lvl="3"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L="2286000" marR="0" lvl="4"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L="2743200" marR="0" lvl="5"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L="3200400" marR="0" lvl="6"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L="3657600" marR="0" lvl="7"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L="4114800" marR="0" lvl="8" indent="-298450" algn="l" rtl="0">
              <a:lnSpc>
                <a:spcPct val="100000"/>
              </a:lnSpc>
              <a:spcBef>
                <a:spcPts val="0"/>
              </a:spcBef>
              <a:spcAft>
                <a:spcPts val="0"/>
              </a:spcAft>
              <a:buClr>
                <a:srgbClr val="000000"/>
              </a:buClr>
              <a:buSzPts val="1100"/>
              <a:buFont typeface="Arial" panose="020B0604020202090204"/>
              <a:buChar char="■"/>
              <a:defRPr sz="11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5" name="Shape 125"/>
        <p:cNvGrpSpPr/>
        <p:nvPr/>
      </p:nvGrpSpPr>
      <p:grpSpPr>
        <a:xfrm>
          <a:off x="0" y="0"/>
          <a:ext cx="0" cy="0"/>
          <a:chOff x="0" y="0"/>
          <a:chExt cx="0" cy="0"/>
        </a:xfrm>
      </p:grpSpPr>
      <p:sp>
        <p:nvSpPr>
          <p:cNvPr id="126" name="Google Shape;126;gfb192ebab7_0_16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27" name="Google Shape;127;gfb192ebab7_0_16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gfb192ebab7_0_14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73" name="Google Shape;73;gfb192ebab7_0_144: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fb192ebab7_0_15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2" name="Google Shape;82;gfb192ebab7_0_152: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gfb192ebab7_0_128: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1" name="Google Shape;91;gfb192ebab7_0_128: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fb192ebab7_0_13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0" name="Google Shape;100;gfb192ebab7_0_13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fb192ebab7_0_16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9" name="Google Shape;109;gfb192ebab7_0_160: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fb192ebab7_0_17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8" name="Google Shape;118;gfb192ebab7_0_176: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3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6" name="Google Shape;136;p3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6" name="Shape 6"/>
        <p:cNvGrpSpPr/>
        <p:nvPr/>
      </p:nvGrpSpPr>
      <p:grpSpPr>
        <a:xfrm>
          <a:off x="0" y="0"/>
          <a:ext cx="0" cy="0"/>
          <a:chOff x="0" y="0"/>
          <a:chExt cx="0" cy="0"/>
        </a:xfrm>
      </p:grpSpPr>
      <p:sp>
        <p:nvSpPr>
          <p:cNvPr id="7" name="Google Shape;7;p33"/>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0_Custom Layout">
  <p:cSld name="10_Custom Layout">
    <p:spTree>
      <p:nvGrpSpPr>
        <p:cNvPr id="27" name="Shape 27"/>
        <p:cNvGrpSpPr/>
        <p:nvPr/>
      </p:nvGrpSpPr>
      <p:grpSpPr>
        <a:xfrm>
          <a:off x="0" y="0"/>
          <a:ext cx="0" cy="0"/>
          <a:chOff x="0" y="0"/>
          <a:chExt cx="0" cy="0"/>
        </a:xfrm>
      </p:grpSpPr>
      <p:sp>
        <p:nvSpPr>
          <p:cNvPr id="28" name="Google Shape;28;p42"/>
          <p:cNvSpPr/>
          <p:nvPr>
            <p:ph type="pic" idx="2"/>
          </p:nvPr>
        </p:nvSpPr>
        <p:spPr>
          <a:xfrm>
            <a:off x="0" y="0"/>
            <a:ext cx="6096000" cy="6857999"/>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29" name="Shape 29"/>
        <p:cNvGrpSpPr/>
        <p:nvPr/>
      </p:nvGrpSpPr>
      <p:grpSpPr>
        <a:xfrm>
          <a:off x="0" y="0"/>
          <a:ext cx="0" cy="0"/>
          <a:chOff x="0" y="0"/>
          <a:chExt cx="0" cy="0"/>
        </a:xfrm>
      </p:grpSpPr>
      <p:sp>
        <p:nvSpPr>
          <p:cNvPr id="30" name="Google Shape;30;p43"/>
          <p:cNvSpPr/>
          <p:nvPr>
            <p:ph type="pic" idx="2"/>
          </p:nvPr>
        </p:nvSpPr>
        <p:spPr>
          <a:xfrm>
            <a:off x="6403974" y="1044574"/>
            <a:ext cx="5788025" cy="5813425"/>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31" name="Shape 31"/>
        <p:cNvGrpSpPr/>
        <p:nvPr/>
      </p:nvGrpSpPr>
      <p:grpSpPr>
        <a:xfrm>
          <a:off x="0" y="0"/>
          <a:ext cx="0" cy="0"/>
          <a:chOff x="0" y="0"/>
          <a:chExt cx="0" cy="0"/>
        </a:xfrm>
      </p:grpSpPr>
      <p:sp>
        <p:nvSpPr>
          <p:cNvPr id="32" name="Google Shape;32;p44"/>
          <p:cNvSpPr/>
          <p:nvPr>
            <p:ph type="pic" idx="2"/>
          </p:nvPr>
        </p:nvSpPr>
        <p:spPr>
          <a:xfrm>
            <a:off x="2365375" y="0"/>
            <a:ext cx="5993983" cy="6858000"/>
          </a:xfrm>
          <a:prstGeom prst="rect">
            <a:avLst/>
          </a:prstGeom>
          <a:solidFill>
            <a:srgbClr val="F2F2F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33" name="Shape 33"/>
        <p:cNvGrpSpPr/>
        <p:nvPr/>
      </p:nvGrpSpPr>
      <p:grpSpPr>
        <a:xfrm>
          <a:off x="0" y="0"/>
          <a:ext cx="0" cy="0"/>
          <a:chOff x="0" y="0"/>
          <a:chExt cx="0" cy="0"/>
        </a:xfrm>
      </p:grpSpPr>
      <p:sp>
        <p:nvSpPr>
          <p:cNvPr id="34" name="Google Shape;34;p45"/>
          <p:cNvSpPr/>
          <p:nvPr>
            <p:ph type="pic" idx="2"/>
          </p:nvPr>
        </p:nvSpPr>
        <p:spPr>
          <a:xfrm>
            <a:off x="1" y="3702050"/>
            <a:ext cx="5824537" cy="3155950"/>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4_Custom Layout">
  <p:cSld name="14_Custom Layout">
    <p:spTree>
      <p:nvGrpSpPr>
        <p:cNvPr id="35" name="Shape 35"/>
        <p:cNvGrpSpPr/>
        <p:nvPr/>
      </p:nvGrpSpPr>
      <p:grpSpPr>
        <a:xfrm>
          <a:off x="0" y="0"/>
          <a:ext cx="0" cy="0"/>
          <a:chOff x="0" y="0"/>
          <a:chExt cx="0" cy="0"/>
        </a:xfrm>
      </p:grpSpPr>
      <p:sp>
        <p:nvSpPr>
          <p:cNvPr id="36" name="Google Shape;36;p46"/>
          <p:cNvSpPr/>
          <p:nvPr>
            <p:ph type="pic" idx="2"/>
          </p:nvPr>
        </p:nvSpPr>
        <p:spPr>
          <a:xfrm>
            <a:off x="0" y="-1"/>
            <a:ext cx="12192000" cy="3579813"/>
          </a:xfrm>
          <a:prstGeom prst="rect">
            <a:avLst/>
          </a:prstGeom>
          <a:solidFill>
            <a:srgbClr val="F2F2F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6_Custom Layout">
  <p:cSld name="16_Custom Layout">
    <p:spTree>
      <p:nvGrpSpPr>
        <p:cNvPr id="37" name="Shape 37"/>
        <p:cNvGrpSpPr/>
        <p:nvPr/>
      </p:nvGrpSpPr>
      <p:grpSpPr>
        <a:xfrm>
          <a:off x="0" y="0"/>
          <a:ext cx="0" cy="0"/>
          <a:chOff x="0" y="0"/>
          <a:chExt cx="0" cy="0"/>
        </a:xfrm>
      </p:grpSpPr>
      <p:sp>
        <p:nvSpPr>
          <p:cNvPr id="38" name="Google Shape;38;p48"/>
          <p:cNvSpPr/>
          <p:nvPr>
            <p:ph type="pic" idx="2"/>
          </p:nvPr>
        </p:nvSpPr>
        <p:spPr>
          <a:xfrm>
            <a:off x="-1" y="-1"/>
            <a:ext cx="6445249" cy="6858001"/>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7_Custom Layout">
  <p:cSld name="17_Custom Layout">
    <p:spTree>
      <p:nvGrpSpPr>
        <p:cNvPr id="39" name="Shape 39"/>
        <p:cNvGrpSpPr/>
        <p:nvPr/>
      </p:nvGrpSpPr>
      <p:grpSpPr>
        <a:xfrm>
          <a:off x="0" y="0"/>
          <a:ext cx="0" cy="0"/>
          <a:chOff x="0" y="0"/>
          <a:chExt cx="0" cy="0"/>
        </a:xfrm>
      </p:grpSpPr>
      <p:sp>
        <p:nvSpPr>
          <p:cNvPr id="40" name="Google Shape;40;p49"/>
          <p:cNvSpPr/>
          <p:nvPr>
            <p:ph type="pic" idx="2"/>
          </p:nvPr>
        </p:nvSpPr>
        <p:spPr>
          <a:xfrm>
            <a:off x="0" y="0"/>
            <a:ext cx="6096000" cy="6857999"/>
          </a:xfrm>
          <a:prstGeom prst="rect">
            <a:avLst/>
          </a:prstGeom>
          <a:solidFill>
            <a:srgbClr val="F2F2F2"/>
          </a:solidFill>
          <a:ln>
            <a:noFill/>
          </a:ln>
        </p:spPr>
      </p:sp>
      <p:sp>
        <p:nvSpPr>
          <p:cNvPr id="41" name="Google Shape;41;p49"/>
          <p:cNvSpPr/>
          <p:nvPr>
            <p:ph type="pic" idx="3"/>
          </p:nvPr>
        </p:nvSpPr>
        <p:spPr>
          <a:xfrm>
            <a:off x="6096000" y="0"/>
            <a:ext cx="6096000" cy="6857999"/>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8_Custom Layout">
  <p:cSld name="18_Custom Layout">
    <p:spTree>
      <p:nvGrpSpPr>
        <p:cNvPr id="42" name="Shape 42"/>
        <p:cNvGrpSpPr/>
        <p:nvPr/>
      </p:nvGrpSpPr>
      <p:grpSpPr>
        <a:xfrm>
          <a:off x="0" y="0"/>
          <a:ext cx="0" cy="0"/>
          <a:chOff x="0" y="0"/>
          <a:chExt cx="0" cy="0"/>
        </a:xfrm>
      </p:grpSpPr>
      <p:sp>
        <p:nvSpPr>
          <p:cNvPr id="43" name="Google Shape;43;p50"/>
          <p:cNvSpPr/>
          <p:nvPr>
            <p:ph type="pic" idx="2"/>
          </p:nvPr>
        </p:nvSpPr>
        <p:spPr>
          <a:xfrm>
            <a:off x="5236034" y="1720932"/>
            <a:ext cx="2533857" cy="5430143"/>
          </a:xfrm>
          <a:prstGeom prst="rect">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9_Custom Layout">
  <p:cSld name="19_Custom Layout">
    <p:spTree>
      <p:nvGrpSpPr>
        <p:cNvPr id="44" name="Shape 44"/>
        <p:cNvGrpSpPr/>
        <p:nvPr/>
      </p:nvGrpSpPr>
      <p:grpSpPr>
        <a:xfrm>
          <a:off x="0" y="0"/>
          <a:ext cx="0" cy="0"/>
          <a:chOff x="0" y="0"/>
          <a:chExt cx="0" cy="0"/>
        </a:xfrm>
      </p:grpSpPr>
      <p:sp>
        <p:nvSpPr>
          <p:cNvPr id="45" name="Google Shape;45;p51"/>
          <p:cNvSpPr/>
          <p:nvPr>
            <p:ph type="pic" idx="2"/>
          </p:nvPr>
        </p:nvSpPr>
        <p:spPr>
          <a:xfrm>
            <a:off x="7569200" y="1244600"/>
            <a:ext cx="2178050" cy="4703762"/>
          </a:xfrm>
          <a:prstGeom prst="rect">
            <a:avLst/>
          </a:prstGeom>
          <a:solidFill>
            <a:srgbClr val="F2F2F2"/>
          </a:solidFill>
          <a:ln>
            <a:noFill/>
          </a:ln>
        </p:spPr>
      </p:sp>
      <p:sp>
        <p:nvSpPr>
          <p:cNvPr id="46" name="Google Shape;46;p51"/>
          <p:cNvSpPr/>
          <p:nvPr>
            <p:ph type="pic" idx="3"/>
          </p:nvPr>
        </p:nvSpPr>
        <p:spPr>
          <a:xfrm>
            <a:off x="719420" y="0"/>
            <a:ext cx="5610224" cy="6858000"/>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0_Custom Layout">
  <p:cSld name="20_Custom Layout">
    <p:spTree>
      <p:nvGrpSpPr>
        <p:cNvPr id="47" name="Shape 47"/>
        <p:cNvGrpSpPr/>
        <p:nvPr/>
      </p:nvGrpSpPr>
      <p:grpSpPr>
        <a:xfrm>
          <a:off x="0" y="0"/>
          <a:ext cx="0" cy="0"/>
          <a:chOff x="0" y="0"/>
          <a:chExt cx="0" cy="0"/>
        </a:xfrm>
      </p:grpSpPr>
      <p:sp>
        <p:nvSpPr>
          <p:cNvPr id="48" name="Google Shape;48;p52"/>
          <p:cNvSpPr/>
          <p:nvPr>
            <p:ph type="pic" idx="2"/>
          </p:nvPr>
        </p:nvSpPr>
        <p:spPr>
          <a:xfrm>
            <a:off x="827088" y="2182813"/>
            <a:ext cx="5011737" cy="31369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Custom Layout">
  <p:cSld name="2_Custom Layout">
    <p:spTree>
      <p:nvGrpSpPr>
        <p:cNvPr id="8" name="Shape 8"/>
        <p:cNvGrpSpPr/>
        <p:nvPr/>
      </p:nvGrpSpPr>
      <p:grpSpPr>
        <a:xfrm>
          <a:off x="0" y="0"/>
          <a:ext cx="0" cy="0"/>
          <a:chOff x="0" y="0"/>
          <a:chExt cx="0" cy="0"/>
        </a:xfrm>
      </p:grpSpPr>
      <p:sp>
        <p:nvSpPr>
          <p:cNvPr id="9" name="Google Shape;9;p34"/>
          <p:cNvSpPr/>
          <p:nvPr>
            <p:ph type="pic" idx="2"/>
          </p:nvPr>
        </p:nvSpPr>
        <p:spPr>
          <a:xfrm>
            <a:off x="775778" y="838198"/>
            <a:ext cx="5000626" cy="6019801"/>
          </a:xfrm>
          <a:prstGeom prst="rect">
            <a:avLst/>
          </a:prstGeom>
          <a:solidFill>
            <a:srgbClr val="F2F2F2"/>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1_Custom Layout">
  <p:cSld name="21_Custom Layout">
    <p:spTree>
      <p:nvGrpSpPr>
        <p:cNvPr id="49" name="Shape 49"/>
        <p:cNvGrpSpPr/>
        <p:nvPr/>
      </p:nvGrpSpPr>
      <p:grpSpPr>
        <a:xfrm>
          <a:off x="0" y="0"/>
          <a:ext cx="0" cy="0"/>
          <a:chOff x="0" y="0"/>
          <a:chExt cx="0" cy="0"/>
        </a:xfrm>
      </p:grpSpPr>
      <p:sp>
        <p:nvSpPr>
          <p:cNvPr id="50" name="Google Shape;50;p53"/>
          <p:cNvSpPr/>
          <p:nvPr>
            <p:ph type="pic" idx="2"/>
          </p:nvPr>
        </p:nvSpPr>
        <p:spPr>
          <a:xfrm>
            <a:off x="6657975" y="2003424"/>
            <a:ext cx="5743575" cy="3592513"/>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5_Custom Layout">
  <p:cSld name="15_Custom Layout">
    <p:spTree>
      <p:nvGrpSpPr>
        <p:cNvPr id="51" name="Shape 51"/>
        <p:cNvGrpSpPr/>
        <p:nvPr/>
      </p:nvGrpSpPr>
      <p:grpSpPr>
        <a:xfrm>
          <a:off x="0" y="0"/>
          <a:ext cx="0" cy="0"/>
          <a:chOff x="0" y="0"/>
          <a:chExt cx="0" cy="0"/>
        </a:xfrm>
      </p:grpSpPr>
      <p:sp>
        <p:nvSpPr>
          <p:cNvPr id="52" name="Google Shape;52;p47"/>
          <p:cNvSpPr/>
          <p:nvPr>
            <p:ph type="pic" idx="2"/>
          </p:nvPr>
        </p:nvSpPr>
        <p:spPr>
          <a:xfrm>
            <a:off x="6215062" y="-1"/>
            <a:ext cx="5976938" cy="6858001"/>
          </a:xfrm>
          <a:prstGeom prst="rect">
            <a:avLst/>
          </a:prstGeom>
          <a:solidFill>
            <a:srgbClr val="F2F2F2"/>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245225"/>
            <a:ext cx="2844800" cy="476250"/>
          </a:xfrm>
        </p:spPr>
        <p:txBody>
          <a:bodyPr/>
          <a:p>
            <a:fld id="{1D8BD707-D9CF-40AE-B4C6-C98DA3205C09}" type="datetimeFigureOut">
              <a:rPr lang="en-US"/>
            </a:fld>
            <a:endParaRPr lang="en-US"/>
          </a:p>
        </p:txBody>
      </p:sp>
      <p:sp>
        <p:nvSpPr>
          <p:cNvPr id="3" name="Footer Placeholder 2"/>
          <p:cNvSpPr>
            <a:spLocks noGrp="1"/>
          </p:cNvSpPr>
          <p:nvPr>
            <p:ph type="ftr" sz="quarter" idx="11"/>
          </p:nvPr>
        </p:nvSpPr>
        <p:spPr>
          <a:xfrm>
            <a:off x="4165600" y="6245225"/>
            <a:ext cx="3860800" cy="476250"/>
          </a:xfrm>
        </p:spPr>
        <p:txBody>
          <a:bodyPr/>
          <a:p/>
        </p:txBody>
      </p:sp>
      <p:sp>
        <p:nvSpPr>
          <p:cNvPr id="4" name="Slide Number Placeholder 3"/>
          <p:cNvSpPr>
            <a:spLocks noGrp="1"/>
          </p:cNvSpPr>
          <p:nvPr>
            <p:ph type="sldNum" sz="quarter" idx="12"/>
          </p:nvPr>
        </p:nvSpPr>
        <p:spPr>
          <a:xfrm>
            <a:off x="8737600" y="6245225"/>
            <a:ext cx="2844800" cy="476250"/>
          </a:xfrm>
        </p:spPr>
        <p:txBody>
          <a:bodyPr/>
          <a:p>
            <a:fld id="{B6F15528-21DE-4FAA-801E-634DDDAF4B2B}" type="slidenum">
              <a:rPr/>
            </a:fld>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582613"/>
          </a:xfrm>
        </p:spPr>
        <p:txBody>
          <a:bodyPr/>
          <a:lstStyle/>
          <a:p>
            <a:r>
              <a:rPr lang="en-US" smtClean="0"/>
              <a:t>Click to edit Master title style</a:t>
            </a:r>
            <a:endParaRPr lang="en-US"/>
          </a:p>
        </p:txBody>
      </p:sp>
      <p:sp>
        <p:nvSpPr>
          <p:cNvPr id="3" name="Content Placeholder 2"/>
          <p:cNvSpPr>
            <a:spLocks noGrp="1"/>
          </p:cNvSpPr>
          <p:nvPr>
            <p:ph idx="1"/>
          </p:nvPr>
        </p:nvSpPr>
        <p:spPr>
          <a:xfrm>
            <a:off x="609600" y="1174750"/>
            <a:ext cx="10972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a:xfrm>
            <a:off x="609600" y="6245225"/>
            <a:ext cx="2844800" cy="476250"/>
          </a:xfrm>
        </p:spPr>
        <p:txBody>
          <a:bodyPr/>
          <a:p>
            <a:fld id="{1D8BD707-D9CF-40AE-B4C6-C98DA3205C09}" type="datetimeFigureOut">
              <a:rPr lang="en-US"/>
            </a:fld>
            <a:endParaRPr lang="en-US"/>
          </a:p>
        </p:txBody>
      </p:sp>
      <p:sp>
        <p:nvSpPr>
          <p:cNvPr id="5" name="Footer Placeholder 4"/>
          <p:cNvSpPr>
            <a:spLocks noGrp="1"/>
          </p:cNvSpPr>
          <p:nvPr>
            <p:ph type="ftr" sz="quarter" idx="11"/>
          </p:nvPr>
        </p:nvSpPr>
        <p:spPr>
          <a:xfrm>
            <a:off x="4165600" y="6245225"/>
            <a:ext cx="3860800" cy="476250"/>
          </a:xfrm>
        </p:spPr>
        <p:txBody>
          <a:bodyPr/>
          <a:p/>
        </p:txBody>
      </p:sp>
      <p:sp>
        <p:nvSpPr>
          <p:cNvPr id="6" name="Slide Number Placeholder 5"/>
          <p:cNvSpPr>
            <a:spLocks noGrp="1"/>
          </p:cNvSpPr>
          <p:nvPr>
            <p:ph type="sldNum" sz="quarter" idx="12"/>
          </p:nvPr>
        </p:nvSpPr>
        <p:spPr>
          <a:xfrm>
            <a:off x="8737600" y="6245225"/>
            <a:ext cx="2844800" cy="476250"/>
          </a:xfrm>
        </p:spPr>
        <p:txBody>
          <a:bodyPr/>
          <a:p>
            <a:fld id="{B6F15528-21DE-4FAA-801E-634DDDAF4B2B}" type="slidenum">
              <a:rPr/>
            </a:fld>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90500"/>
            <a:ext cx="10972800" cy="582613"/>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a:xfrm>
            <a:off x="609600" y="6245225"/>
            <a:ext cx="2844800" cy="476250"/>
          </a:xfrm>
        </p:spPr>
        <p:txBody>
          <a:bodyPr/>
          <a:p>
            <a:fld id="{1D8BD707-D9CF-40AE-B4C6-C98DA3205C09}" type="datetimeFigureOut">
              <a:rPr lang="en-US"/>
            </a:fld>
            <a:endParaRPr lang="en-US"/>
          </a:p>
        </p:txBody>
      </p:sp>
      <p:sp>
        <p:nvSpPr>
          <p:cNvPr id="6" name="Footer Placeholder 5"/>
          <p:cNvSpPr>
            <a:spLocks noGrp="1"/>
          </p:cNvSpPr>
          <p:nvPr>
            <p:ph type="ftr" sz="quarter" idx="11"/>
          </p:nvPr>
        </p:nvSpPr>
        <p:spPr>
          <a:xfrm>
            <a:off x="4165600" y="6245225"/>
            <a:ext cx="3860800" cy="476250"/>
          </a:xfrm>
        </p:spPr>
        <p:txBody>
          <a:bodyPr/>
          <a:p/>
        </p:txBody>
      </p:sp>
      <p:sp>
        <p:nvSpPr>
          <p:cNvPr id="7" name="Slide Number Placeholder 6"/>
          <p:cNvSpPr>
            <a:spLocks noGrp="1"/>
          </p:cNvSpPr>
          <p:nvPr>
            <p:ph type="sldNum" sz="quarter" idx="12"/>
          </p:nvPr>
        </p:nvSpPr>
        <p:spPr>
          <a:xfrm>
            <a:off x="8737600" y="6245225"/>
            <a:ext cx="2844800" cy="476250"/>
          </a:xfrm>
        </p:spPr>
        <p:txBody>
          <a:bodyPr/>
          <a:p>
            <a:fld id="{B6F15528-21DE-4FAA-801E-634DDDAF4B2B}" type="slidenum">
              <a:rPr/>
            </a:fld>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Custom Layout">
  <p:cSld name="3_Custom Layout">
    <p:spTree>
      <p:nvGrpSpPr>
        <p:cNvPr id="10" name="Shape 10"/>
        <p:cNvGrpSpPr/>
        <p:nvPr/>
      </p:nvGrpSpPr>
      <p:grpSpPr>
        <a:xfrm>
          <a:off x="0" y="0"/>
          <a:ext cx="0" cy="0"/>
          <a:chOff x="0" y="0"/>
          <a:chExt cx="0" cy="0"/>
        </a:xfrm>
      </p:grpSpPr>
      <p:sp>
        <p:nvSpPr>
          <p:cNvPr id="11" name="Google Shape;11;p35"/>
          <p:cNvSpPr/>
          <p:nvPr>
            <p:ph type="pic" idx="2"/>
          </p:nvPr>
        </p:nvSpPr>
        <p:spPr>
          <a:xfrm>
            <a:off x="7270749" y="0"/>
            <a:ext cx="3986213" cy="68580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_Custom Layout">
  <p:cSld name="4_Custom Layout">
    <p:spTree>
      <p:nvGrpSpPr>
        <p:cNvPr id="12" name="Shape 12"/>
        <p:cNvGrpSpPr/>
        <p:nvPr/>
      </p:nvGrpSpPr>
      <p:grpSpPr>
        <a:xfrm>
          <a:off x="0" y="0"/>
          <a:ext cx="0" cy="0"/>
          <a:chOff x="0" y="0"/>
          <a:chExt cx="0" cy="0"/>
        </a:xfrm>
      </p:grpSpPr>
      <p:sp>
        <p:nvSpPr>
          <p:cNvPr id="13" name="Google Shape;13;p36"/>
          <p:cNvSpPr/>
          <p:nvPr>
            <p:ph type="pic" idx="2"/>
          </p:nvPr>
        </p:nvSpPr>
        <p:spPr>
          <a:xfrm>
            <a:off x="0" y="0"/>
            <a:ext cx="4252913" cy="6858000"/>
          </a:xfrm>
          <a:prstGeom prst="rect">
            <a:avLst/>
          </a:prstGeom>
          <a:solidFill>
            <a:srgbClr val="F2F2F2"/>
          </a:solidFill>
          <a:ln>
            <a:noFill/>
          </a:ln>
        </p:spPr>
      </p:sp>
      <p:sp>
        <p:nvSpPr>
          <p:cNvPr id="14" name="Google Shape;14;p36"/>
          <p:cNvSpPr/>
          <p:nvPr>
            <p:ph type="pic" idx="3"/>
          </p:nvPr>
        </p:nvSpPr>
        <p:spPr>
          <a:xfrm>
            <a:off x="2374900" y="3429000"/>
            <a:ext cx="3424238" cy="3429000"/>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5_Custom Layout">
  <p:cSld name="5_Custom Layout">
    <p:spTree>
      <p:nvGrpSpPr>
        <p:cNvPr id="15" name="Shape 15"/>
        <p:cNvGrpSpPr/>
        <p:nvPr/>
      </p:nvGrpSpPr>
      <p:grpSpPr>
        <a:xfrm>
          <a:off x="0" y="0"/>
          <a:ext cx="0" cy="0"/>
          <a:chOff x="0" y="0"/>
          <a:chExt cx="0" cy="0"/>
        </a:xfrm>
      </p:grpSpPr>
      <p:sp>
        <p:nvSpPr>
          <p:cNvPr id="16" name="Google Shape;16;p37"/>
          <p:cNvSpPr/>
          <p:nvPr>
            <p:ph type="pic" idx="2"/>
          </p:nvPr>
        </p:nvSpPr>
        <p:spPr>
          <a:xfrm>
            <a:off x="833826" y="1056443"/>
            <a:ext cx="6845299" cy="5110162"/>
          </a:xfrm>
          <a:prstGeom prst="rect">
            <a:avLst/>
          </a:prstGeom>
          <a:solidFill>
            <a:srgbClr val="F2F2F2"/>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7" name="Shape 17"/>
        <p:cNvGrpSpPr/>
        <p:nvPr/>
      </p:nvGrpSpPr>
      <p:grpSpPr>
        <a:xfrm>
          <a:off x="0" y="0"/>
          <a:ext cx="0" cy="0"/>
          <a:chOff x="0" y="0"/>
          <a:chExt cx="0" cy="0"/>
        </a:xfrm>
      </p:grpSpPr>
      <p:sp>
        <p:nvSpPr>
          <p:cNvPr id="18" name="Google Shape;18;p38"/>
          <p:cNvSpPr/>
          <p:nvPr>
            <p:ph type="pic" idx="2"/>
          </p:nvPr>
        </p:nvSpPr>
        <p:spPr>
          <a:xfrm>
            <a:off x="0" y="3763962"/>
            <a:ext cx="12192000" cy="3094037"/>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7_Custom Layout">
  <p:cSld name="7_Custom Layout">
    <p:spTree>
      <p:nvGrpSpPr>
        <p:cNvPr id="19" name="Shape 19"/>
        <p:cNvGrpSpPr/>
        <p:nvPr/>
      </p:nvGrpSpPr>
      <p:grpSpPr>
        <a:xfrm>
          <a:off x="0" y="0"/>
          <a:ext cx="0" cy="0"/>
          <a:chOff x="0" y="0"/>
          <a:chExt cx="0" cy="0"/>
        </a:xfrm>
      </p:grpSpPr>
      <p:sp>
        <p:nvSpPr>
          <p:cNvPr id="20" name="Google Shape;20;p39"/>
          <p:cNvSpPr/>
          <p:nvPr>
            <p:ph type="pic" idx="2"/>
          </p:nvPr>
        </p:nvSpPr>
        <p:spPr>
          <a:xfrm>
            <a:off x="4169260" y="0"/>
            <a:ext cx="4562475" cy="6858000"/>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8_Custom Layout">
  <p:cSld name="8_Custom Layout">
    <p:spTree>
      <p:nvGrpSpPr>
        <p:cNvPr id="21" name="Shape 21"/>
        <p:cNvGrpSpPr/>
        <p:nvPr/>
      </p:nvGrpSpPr>
      <p:grpSpPr>
        <a:xfrm>
          <a:off x="0" y="0"/>
          <a:ext cx="0" cy="0"/>
          <a:chOff x="0" y="0"/>
          <a:chExt cx="0" cy="0"/>
        </a:xfrm>
      </p:grpSpPr>
      <p:sp>
        <p:nvSpPr>
          <p:cNvPr id="22" name="Google Shape;22;p40"/>
          <p:cNvSpPr/>
          <p:nvPr>
            <p:ph type="pic" idx="2"/>
          </p:nvPr>
        </p:nvSpPr>
        <p:spPr>
          <a:xfrm>
            <a:off x="0" y="1056442"/>
            <a:ext cx="2849563" cy="4972051"/>
          </a:xfrm>
          <a:prstGeom prst="rect">
            <a:avLst/>
          </a:prstGeom>
          <a:solidFill>
            <a:srgbClr val="F2F2F2"/>
          </a:solidFill>
          <a:ln>
            <a:noFill/>
          </a:ln>
        </p:spPr>
      </p:sp>
      <p:sp>
        <p:nvSpPr>
          <p:cNvPr id="23" name="Google Shape;23;p40"/>
          <p:cNvSpPr/>
          <p:nvPr>
            <p:ph type="pic" idx="3"/>
          </p:nvPr>
        </p:nvSpPr>
        <p:spPr>
          <a:xfrm>
            <a:off x="9339476" y="1056442"/>
            <a:ext cx="2849563" cy="4972051"/>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24" name="Shape 24"/>
        <p:cNvGrpSpPr/>
        <p:nvPr/>
      </p:nvGrpSpPr>
      <p:grpSpPr>
        <a:xfrm>
          <a:off x="0" y="0"/>
          <a:ext cx="0" cy="0"/>
          <a:chOff x="0" y="0"/>
          <a:chExt cx="0" cy="0"/>
        </a:xfrm>
      </p:grpSpPr>
      <p:sp>
        <p:nvSpPr>
          <p:cNvPr id="25" name="Google Shape;25;p41"/>
          <p:cNvSpPr/>
          <p:nvPr>
            <p:ph type="pic" idx="2"/>
          </p:nvPr>
        </p:nvSpPr>
        <p:spPr>
          <a:xfrm>
            <a:off x="0" y="2041524"/>
            <a:ext cx="6096000" cy="4816475"/>
          </a:xfrm>
          <a:prstGeom prst="rect">
            <a:avLst/>
          </a:prstGeom>
          <a:solidFill>
            <a:srgbClr val="F2F2F2"/>
          </a:solidFill>
          <a:ln>
            <a:noFill/>
          </a:ln>
        </p:spPr>
      </p:sp>
      <p:sp>
        <p:nvSpPr>
          <p:cNvPr id="26" name="Google Shape;26;p41"/>
          <p:cNvSpPr/>
          <p:nvPr>
            <p:ph type="pic" idx="3"/>
          </p:nvPr>
        </p:nvSpPr>
        <p:spPr>
          <a:xfrm>
            <a:off x="6096000" y="0"/>
            <a:ext cx="6096000" cy="6857999"/>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0.xml"/><Relationship Id="rId2" Type="http://schemas.openxmlformats.org/officeDocument/2006/relationships/image" Target="../media/image27.png"/><Relationship Id="rId1" Type="http://schemas.openxmlformats.org/officeDocument/2006/relationships/image" Target="../media/image26.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3.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3.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3" Type="http://schemas.openxmlformats.org/officeDocument/2006/relationships/slideLayout" Target="../slideLayouts/slideLayout24.xml"/><Relationship Id="rId12" Type="http://schemas.openxmlformats.org/officeDocument/2006/relationships/image" Target="../media/image22.png"/><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3.xml"/><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23.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3.xml"/><Relationship Id="rId1" Type="http://schemas.openxmlformats.org/officeDocument/2006/relationships/image" Target="../media/image2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sp>
          <p:nvSpPr>
            <p:cNvPr id="3" name="object 3"/>
            <p:cNvSpPr/>
            <p:nvPr/>
          </p:nvSpPr>
          <p:spPr>
            <a:xfrm>
              <a:off x="0" y="0"/>
              <a:ext cx="12192000" cy="6858000"/>
            </a:xfrm>
            <a:custGeom>
              <a:avLst/>
              <a:gdLst/>
              <a:ahLst/>
              <a:cxnLst/>
              <a:rect l="l" t="t" r="r" b="b"/>
              <a:pathLst>
                <a:path w="12192000" h="6858000">
                  <a:moveTo>
                    <a:pt x="3419475" y="0"/>
                  </a:moveTo>
                  <a:lnTo>
                    <a:pt x="0" y="0"/>
                  </a:lnTo>
                  <a:lnTo>
                    <a:pt x="0" y="6857999"/>
                  </a:lnTo>
                  <a:lnTo>
                    <a:pt x="12192000" y="6857999"/>
                  </a:lnTo>
                  <a:lnTo>
                    <a:pt x="3419475" y="0"/>
                  </a:lnTo>
                  <a:close/>
                </a:path>
              </a:pathLst>
            </a:custGeom>
            <a:solidFill>
              <a:srgbClr val="1CADE4"/>
            </a:solidFill>
          </p:spPr>
          <p:txBody>
            <a:bodyPr wrap="square" lIns="0" tIns="0" rIns="0" bIns="0" rtlCol="0"/>
            <a:lstStyle/>
            <a:p/>
          </p:txBody>
        </p:sp>
        <p:sp>
          <p:nvSpPr>
            <p:cNvPr id="4" name="object 4"/>
            <p:cNvSpPr/>
            <p:nvPr/>
          </p:nvSpPr>
          <p:spPr>
            <a:xfrm>
              <a:off x="1371600" y="463970"/>
              <a:ext cx="9448800" cy="5930061"/>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635" y="0"/>
              <a:ext cx="12191365" cy="6857365"/>
            </a:xfrm>
            <a:custGeom>
              <a:avLst/>
              <a:gdLst/>
              <a:ahLst/>
              <a:cxnLst/>
              <a:rect l="l" t="t" r="r" b="b"/>
              <a:pathLst>
                <a:path w="9448800" h="5930265">
                  <a:moveTo>
                    <a:pt x="9448800" y="0"/>
                  </a:moveTo>
                  <a:lnTo>
                    <a:pt x="0" y="0"/>
                  </a:lnTo>
                  <a:lnTo>
                    <a:pt x="0" y="5930060"/>
                  </a:lnTo>
                  <a:lnTo>
                    <a:pt x="9448800" y="5930060"/>
                  </a:lnTo>
                  <a:lnTo>
                    <a:pt x="9448800" y="0"/>
                  </a:lnTo>
                  <a:close/>
                </a:path>
              </a:pathLst>
            </a:custGeom>
            <a:solidFill>
              <a:srgbClr val="000000">
                <a:alpha val="70199"/>
              </a:srgbClr>
            </a:solidFill>
          </p:spPr>
          <p:txBody>
            <a:bodyPr wrap="square" lIns="0" tIns="0" rIns="0" bIns="0" rtlCol="0"/>
            <a:lstStyle/>
            <a:p/>
          </p:txBody>
        </p:sp>
      </p:grpSp>
      <p:sp>
        <p:nvSpPr>
          <p:cNvPr id="7" name="object 7"/>
          <p:cNvSpPr/>
          <p:nvPr/>
        </p:nvSpPr>
        <p:spPr>
          <a:xfrm>
            <a:off x="3485845" y="3308108"/>
            <a:ext cx="4838700" cy="76200"/>
          </a:xfrm>
          <a:custGeom>
            <a:avLst/>
            <a:gdLst/>
            <a:ahLst/>
            <a:cxnLst/>
            <a:rect l="l" t="t" r="r" b="b"/>
            <a:pathLst>
              <a:path w="4838700" h="76200">
                <a:moveTo>
                  <a:pt x="4838700" y="0"/>
                </a:moveTo>
                <a:lnTo>
                  <a:pt x="0" y="0"/>
                </a:lnTo>
                <a:lnTo>
                  <a:pt x="0" y="76200"/>
                </a:lnTo>
                <a:lnTo>
                  <a:pt x="4838700" y="76200"/>
                </a:lnTo>
                <a:lnTo>
                  <a:pt x="4838700" y="0"/>
                </a:lnTo>
                <a:close/>
              </a:path>
            </a:pathLst>
          </a:custGeom>
          <a:solidFill>
            <a:srgbClr val="1CADE4"/>
          </a:solidFill>
        </p:spPr>
        <p:txBody>
          <a:bodyPr wrap="square" lIns="0" tIns="0" rIns="0" bIns="0" rtlCol="0"/>
          <a:lstStyle/>
          <a:p/>
        </p:txBody>
      </p:sp>
      <p:sp>
        <p:nvSpPr>
          <p:cNvPr id="9" name="Text Box 8"/>
          <p:cNvSpPr txBox="1"/>
          <p:nvPr/>
        </p:nvSpPr>
        <p:spPr>
          <a:xfrm>
            <a:off x="3401060" y="2685415"/>
            <a:ext cx="4923790" cy="1322070"/>
          </a:xfrm>
          <a:prstGeom prst="rect">
            <a:avLst/>
          </a:prstGeom>
          <a:noFill/>
        </p:spPr>
        <p:txBody>
          <a:bodyPr wrap="square" rtlCol="0">
            <a:spAutoFit/>
          </a:bodyPr>
          <a:p>
            <a:r>
              <a:rPr lang="en-US" sz="4000">
                <a:ln w="22225">
                  <a:solidFill>
                    <a:schemeClr val="accent2"/>
                  </a:solidFill>
                  <a:prstDash val="solid"/>
                </a:ln>
                <a:solidFill>
                  <a:schemeClr val="accent2">
                    <a:lumMod val="40000"/>
                    <a:lumOff val="60000"/>
                  </a:schemeClr>
                </a:solidFill>
                <a:effectLst/>
              </a:rPr>
              <a:t>ANR MEDICUS PROJECT PITCH</a:t>
            </a:r>
            <a:endParaRPr lang="en-US" sz="4000">
              <a:ln w="22225">
                <a:solidFill>
                  <a:schemeClr val="accent2"/>
                </a:solidFill>
                <a:prstDash val="solid"/>
              </a:ln>
              <a:solidFill>
                <a:schemeClr val="accent2">
                  <a:lumMod val="40000"/>
                  <a:lumOff val="60000"/>
                </a:schemeClr>
              </a:solidFill>
              <a:effectLst/>
            </a:endParaRPr>
          </a:p>
        </p:txBody>
      </p:sp>
      <p:sp>
        <p:nvSpPr>
          <p:cNvPr id="10" name="Text Box 9"/>
          <p:cNvSpPr txBox="1"/>
          <p:nvPr/>
        </p:nvSpPr>
        <p:spPr>
          <a:xfrm>
            <a:off x="1371600" y="5071745"/>
            <a:ext cx="5160010" cy="645160"/>
          </a:xfrm>
          <a:prstGeom prst="rect">
            <a:avLst/>
          </a:prstGeom>
          <a:noFill/>
        </p:spPr>
        <p:txBody>
          <a:bodyPr wrap="square" rtlCol="0">
            <a:spAutoFit/>
          </a:bodyPr>
          <a:p>
            <a:r>
              <a:rPr lang="en-US" sz="1800" b="1">
                <a:ln w="22225">
                  <a:solidFill>
                    <a:schemeClr val="accent2"/>
                  </a:solidFill>
                  <a:prstDash val="solid"/>
                </a:ln>
                <a:solidFill>
                  <a:schemeClr val="accent2">
                    <a:lumMod val="40000"/>
                    <a:lumOff val="60000"/>
                  </a:schemeClr>
                </a:solidFill>
                <a:effectLst/>
              </a:rPr>
              <a:t>Team Name: AR Solutions</a:t>
            </a:r>
            <a:endParaRPr lang="en-US" sz="1800" b="1">
              <a:ln w="22225">
                <a:solidFill>
                  <a:schemeClr val="accent2"/>
                </a:solidFill>
                <a:prstDash val="solid"/>
              </a:ln>
              <a:solidFill>
                <a:schemeClr val="accent2">
                  <a:lumMod val="40000"/>
                  <a:lumOff val="60000"/>
                </a:schemeClr>
              </a:solidFill>
              <a:effectLst/>
            </a:endParaRPr>
          </a:p>
          <a:p>
            <a:r>
              <a:rPr lang="en-US" sz="1800" b="1">
                <a:ln w="22225">
                  <a:solidFill>
                    <a:schemeClr val="accent2"/>
                  </a:solidFill>
                  <a:prstDash val="solid"/>
                </a:ln>
                <a:solidFill>
                  <a:schemeClr val="accent2">
                    <a:lumMod val="40000"/>
                    <a:lumOff val="60000"/>
                  </a:schemeClr>
                </a:solidFill>
                <a:effectLst/>
              </a:rPr>
              <a:t>Team Member: Aryan Sinha</a:t>
            </a:r>
            <a:endParaRPr lang="en-US" sz="1800" b="1">
              <a:ln w="22225">
                <a:solidFill>
                  <a:schemeClr val="accent2"/>
                </a:solidFill>
                <a:prstDash val="solid"/>
              </a:ln>
              <a:solidFill>
                <a:schemeClr val="accent2">
                  <a:lumMod val="40000"/>
                  <a:lumOff val="60000"/>
                </a:schemeClr>
              </a:solidFill>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74" name="Shape 74"/>
        <p:cNvGrpSpPr/>
        <p:nvPr/>
      </p:nvGrpSpPr>
      <p:grpSpPr>
        <a:xfrm>
          <a:off x="0" y="0"/>
          <a:ext cx="0" cy="0"/>
          <a:chOff x="0" y="0"/>
          <a:chExt cx="0" cy="0"/>
        </a:xfrm>
      </p:grpSpPr>
      <p:sp>
        <p:nvSpPr>
          <p:cNvPr id="77" name="Google Shape;77;gfb192ebab7_0_144"/>
          <p:cNvSpPr txBox="1"/>
          <p:nvPr/>
        </p:nvSpPr>
        <p:spPr>
          <a:xfrm>
            <a:off x="332350" y="1870125"/>
            <a:ext cx="11524200" cy="46791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90204"/>
              <a:buNone/>
            </a:pPr>
            <a:endParaRPr sz="120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p:txBody>
      </p:sp>
      <p:sp>
        <p:nvSpPr>
          <p:cNvPr id="2" name="object 2"/>
          <p:cNvSpPr txBox="1">
            <a:spLocks noGrp="1"/>
          </p:cNvSpPr>
          <p:nvPr/>
        </p:nvSpPr>
        <p:spPr>
          <a:xfrm>
            <a:off x="2106295" y="824856"/>
            <a:ext cx="7975600" cy="5209540"/>
          </a:xfrm>
          <a:prstGeom prst="rect">
            <a:avLst/>
          </a:prstGeom>
          <a:noFill/>
          <a:ln w="9525">
            <a:noFill/>
          </a:ln>
        </p:spPr>
        <p:txBody>
          <a:bodyPr vert="horz" wrap="square" lIns="0" tIns="15875" rIns="0" bIns="0" rtlCol="0" anchor="ctr">
            <a:spAutoFit/>
            <a:scene3d>
              <a:camera prst="orthographicFront"/>
              <a:lightRig rig="soft" dir="t">
                <a:rot lat="0" lon="0" rev="15600000"/>
              </a:lightRig>
            </a:scene3d>
            <a:sp3d extrusionH="57150" prstMaterial="softEdge">
              <a:bevelT w="25400" h="38100"/>
            </a:sp3d>
          </a:bodyPr>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90204" pitchFamily="34" charset="0"/>
                <a:ea typeface="SimSun" pitchFamily="2" charset="-122"/>
              </a:defRPr>
            </a:lvl2pPr>
            <a:lvl3pPr algn="l" rtl="0" fontAlgn="base">
              <a:spcBef>
                <a:spcPct val="0"/>
              </a:spcBef>
              <a:spcAft>
                <a:spcPct val="0"/>
              </a:spcAft>
              <a:defRPr sz="3600">
                <a:solidFill>
                  <a:schemeClr val="tx1"/>
                </a:solidFill>
                <a:latin typeface="Arial" panose="020B0604020202090204" pitchFamily="34" charset="0"/>
                <a:ea typeface="SimSun" pitchFamily="2" charset="-122"/>
              </a:defRPr>
            </a:lvl3pPr>
            <a:lvl4pPr algn="l" rtl="0" fontAlgn="base">
              <a:spcBef>
                <a:spcPct val="0"/>
              </a:spcBef>
              <a:spcAft>
                <a:spcPct val="0"/>
              </a:spcAft>
              <a:defRPr sz="3600">
                <a:solidFill>
                  <a:schemeClr val="tx1"/>
                </a:solidFill>
                <a:latin typeface="Arial" panose="020B0604020202090204" pitchFamily="34" charset="0"/>
                <a:ea typeface="SimSun" pitchFamily="2" charset="-122"/>
              </a:defRPr>
            </a:lvl4pPr>
            <a:lvl5pPr algn="l" rtl="0" fontAlgn="base">
              <a:spcBef>
                <a:spcPct val="0"/>
              </a:spcBef>
              <a:spcAft>
                <a:spcPct val="0"/>
              </a:spcAft>
              <a:defRPr sz="3600">
                <a:solidFill>
                  <a:schemeClr val="tx1"/>
                </a:solidFill>
                <a:latin typeface="Arial" panose="020B060402020209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9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9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9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90204" pitchFamily="34" charset="0"/>
                <a:ea typeface="SimSun" pitchFamily="2" charset="-122"/>
              </a:defRPr>
            </a:lvl9pPr>
          </a:lstStyle>
          <a:p>
            <a:pPr marL="12700" indent="0" algn="ctr">
              <a:lnSpc>
                <a:spcPct val="100000"/>
              </a:lnSpc>
              <a:spcBef>
                <a:spcPts val="125"/>
              </a:spcBef>
              <a:buNone/>
            </a:pPr>
            <a:r>
              <a:rPr lang="en-US" sz="11250" b="0" i="1" u="none" spc="40" dirty="0">
                <a:solidFill>
                  <a:schemeClr val="accent4"/>
                </a:solidFill>
                <a:effectLst/>
                <a:latin typeface="Carlito"/>
                <a:cs typeface="Carlito"/>
              </a:rPr>
              <a:t>TECHNICAL</a:t>
            </a:r>
            <a:r>
              <a:rPr sz="11250" b="0" i="1" u="none" spc="40" dirty="0">
                <a:solidFill>
                  <a:schemeClr val="accent4"/>
                </a:solidFill>
                <a:effectLst/>
                <a:latin typeface="Carlito"/>
                <a:cs typeface="Carlito"/>
              </a:rPr>
              <a:t>SLIDES</a:t>
            </a:r>
            <a:endParaRPr sz="11250" b="0" i="1" u="none" spc="40" dirty="0">
              <a:solidFill>
                <a:schemeClr val="accent4"/>
              </a:solidFill>
              <a:effectLst/>
              <a:latin typeface="Carlito"/>
              <a:cs typeface="Carl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83" name="Shape 83"/>
        <p:cNvGrpSpPr/>
        <p:nvPr/>
      </p:nvGrpSpPr>
      <p:grpSpPr>
        <a:xfrm>
          <a:off x="0" y="0"/>
          <a:ext cx="0" cy="0"/>
          <a:chOff x="0" y="0"/>
          <a:chExt cx="0" cy="0"/>
        </a:xfrm>
      </p:grpSpPr>
      <p:sp>
        <p:nvSpPr>
          <p:cNvPr id="85" name="Google Shape;85;gfb192ebab7_0_152"/>
          <p:cNvSpPr txBox="1"/>
          <p:nvPr/>
        </p:nvSpPr>
        <p:spPr>
          <a:xfrm>
            <a:off x="1240212" y="320890"/>
            <a:ext cx="7940400" cy="1013460"/>
          </a:xfrm>
          <a:prstGeom prst="rect">
            <a:avLst/>
          </a:prstGeom>
          <a:noFill/>
          <a:ln>
            <a:noFill/>
          </a:ln>
        </p:spPr>
        <p:txBody>
          <a:bodyPr spcFirstLastPara="1" wrap="square" lIns="91425" tIns="45700" rIns="91425" bIns="45700" anchor="t" anchorCtr="0">
            <a:spAutoFit/>
          </a:bodyPr>
          <a:lstStyle/>
          <a:p>
            <a:pPr marL="0" lvl="0" indent="0" algn="ctr" rtl="0">
              <a:lnSpc>
                <a:spcPct val="150000"/>
              </a:lnSpc>
              <a:spcBef>
                <a:spcPts val="0"/>
              </a:spcBef>
              <a:spcAft>
                <a:spcPts val="0"/>
              </a:spcAft>
              <a:buClr>
                <a:schemeClr val="dk1"/>
              </a:buClr>
              <a:buSzPts val="1000"/>
              <a:buFont typeface="Arial" panose="020B0604020202090204"/>
              <a:buNone/>
            </a:pPr>
            <a:r>
              <a:rPr lang="en-US" sz="4000" b="1">
                <a:solidFill>
                  <a:srgbClr val="FFFF00"/>
                </a:solidFill>
                <a:latin typeface="Montserrat"/>
                <a:ea typeface="Montserrat"/>
                <a:cs typeface="Montserrat"/>
                <a:sym typeface="Montserrat"/>
              </a:rPr>
              <a:t>THE PROBLEM</a:t>
            </a:r>
            <a:endParaRPr lang="en-US" sz="4000" b="1" i="0" u="none" strike="noStrike" cap="none">
              <a:solidFill>
                <a:srgbClr val="FFFF00"/>
              </a:solidFill>
              <a:latin typeface="Montserrat"/>
              <a:ea typeface="Montserrat"/>
              <a:cs typeface="Montserrat"/>
              <a:sym typeface="Montserrat"/>
            </a:endParaRPr>
          </a:p>
        </p:txBody>
      </p:sp>
      <p:sp>
        <p:nvSpPr>
          <p:cNvPr id="86" name="Google Shape;86;gfb192ebab7_0_152"/>
          <p:cNvSpPr txBox="1"/>
          <p:nvPr/>
        </p:nvSpPr>
        <p:spPr>
          <a:xfrm>
            <a:off x="360045" y="1334135"/>
            <a:ext cx="11186795" cy="10062210"/>
          </a:xfrm>
          <a:prstGeom prst="rect">
            <a:avLst/>
          </a:prstGeom>
          <a:noFill/>
          <a:ln>
            <a:noFill/>
          </a:ln>
        </p:spPr>
        <p:txBody>
          <a:bodyPr spcFirstLastPara="1" wrap="square" lIns="91425" tIns="45700" rIns="91425" bIns="45700" anchor="t" anchorCtr="0">
            <a:spAutoFit/>
          </a:bodyPr>
          <a:lstStyle/>
          <a:p>
            <a:pPr marL="0" indent="0">
              <a:buFont typeface="Arial" panose="020B0604020202090204" pitchFamily="34" charset="0"/>
              <a:buNone/>
            </a:pPr>
            <a:r>
              <a:rPr lang="en-IN" sz="1800" b="1" dirty="0">
                <a:solidFill>
                  <a:schemeClr val="tx2"/>
                </a:solidFill>
                <a:sym typeface="+mn-ea"/>
              </a:rPr>
              <a:t>2020 was a year of awakening to the entire world. We were made realize of the fact that the medical infrastructure we as a country have is nowhere in proportion to the exponential increase in population each year. Such a problem can be solved by the rightful use of technologies such as Artificial Intelligence, Internet of things and Deep Learning.</a:t>
            </a:r>
            <a:endParaRPr lang="en-IN" sz="1800" b="1" dirty="0">
              <a:solidFill>
                <a:schemeClr val="tx2"/>
              </a:solidFill>
              <a:sym typeface="+mn-ea"/>
            </a:endParaRPr>
          </a:p>
          <a:p>
            <a:pPr marL="0" indent="0">
              <a:buFont typeface="Arial" panose="020B0604020202090204" pitchFamily="34" charset="0"/>
              <a:buNone/>
            </a:pPr>
            <a:endParaRPr lang="en-IN" sz="1800" b="1" dirty="0">
              <a:solidFill>
                <a:schemeClr val="tx2"/>
              </a:solidFill>
            </a:endParaRPr>
          </a:p>
          <a:p>
            <a:pPr marL="0" indent="0">
              <a:buFont typeface="Arial" panose="020B0604020202090204" pitchFamily="34" charset="0"/>
              <a:buNone/>
            </a:pPr>
            <a:r>
              <a:rPr lang="en-US" sz="1800" b="1" dirty="0">
                <a:solidFill>
                  <a:schemeClr val="tx2"/>
                </a:solidFill>
                <a:sym typeface="+mn-ea"/>
              </a:rPr>
              <a:t>In the hard count now during 2021, 1.33 billion of Indian population is being served by 1.8 million registered medical graduates. So, the ratio is 1.34 doctor for 1,000 Indian citizens as of 2021.</a:t>
            </a:r>
            <a:endParaRPr lang="en-US" sz="1800" b="1" dirty="0">
              <a:solidFill>
                <a:schemeClr val="tx2"/>
              </a:solidFill>
              <a:sym typeface="+mn-ea"/>
            </a:endParaRPr>
          </a:p>
          <a:p>
            <a:pPr marL="0" indent="0">
              <a:buFont typeface="Arial" panose="020B0604020202090204" pitchFamily="34" charset="0"/>
              <a:buNone/>
            </a:pPr>
            <a:endParaRPr lang="en-US" sz="1800" b="1" dirty="0">
              <a:solidFill>
                <a:schemeClr val="tx2"/>
              </a:solidFill>
            </a:endParaRPr>
          </a:p>
          <a:p>
            <a:pPr marL="0" indent="0">
              <a:buFont typeface="Arial" panose="020B0604020202090204" pitchFamily="34" charset="0"/>
              <a:buNone/>
            </a:pPr>
            <a:r>
              <a:rPr lang="en-US" sz="1800" b="1" dirty="0">
                <a:solidFill>
                  <a:schemeClr val="tx2"/>
                </a:solidFill>
                <a:sym typeface="+mn-ea"/>
              </a:rPr>
              <a:t>According to a report,</a:t>
            </a:r>
            <a:r>
              <a:rPr lang="en-IN" sz="1800" b="1" dirty="0">
                <a:solidFill>
                  <a:schemeClr val="tx2"/>
                </a:solidFill>
                <a:sym typeface="+mn-ea"/>
              </a:rPr>
              <a:t> there is 83% shortfall of physicians, 76% for obstetricians and gynaecologists, 82% for paediatricians and 83% for surgeons in community health centres in India.</a:t>
            </a:r>
            <a:endParaRPr lang="en-IN" sz="1800" b="1" dirty="0">
              <a:solidFill>
                <a:schemeClr val="tx2"/>
              </a:solidFill>
              <a:sym typeface="+mn-ea"/>
            </a:endParaRPr>
          </a:p>
          <a:p>
            <a:pPr marL="0" indent="0">
              <a:buFont typeface="Arial" panose="020B0604020202090204" pitchFamily="34" charset="0"/>
              <a:buNone/>
            </a:pPr>
            <a:endParaRPr lang="en-IN" sz="1800" b="1" dirty="0">
              <a:solidFill>
                <a:schemeClr val="tx2"/>
              </a:solidFill>
            </a:endParaRPr>
          </a:p>
          <a:p>
            <a:pPr marL="0" indent="0">
              <a:buFont typeface="Arial" panose="020B0604020202090204" pitchFamily="34" charset="0"/>
              <a:buNone/>
            </a:pPr>
            <a:r>
              <a:rPr lang="en-IN" sz="1800" b="1" dirty="0">
                <a:solidFill>
                  <a:schemeClr val="tx2"/>
                </a:solidFill>
                <a:sym typeface="+mn-ea"/>
              </a:rPr>
              <a:t>With today’s rise in population the demand for efficient and experienced health care professionals this model revolves around mainly bringing Patients, Doctors, Caretaker staff and Hospitals on one common platform so that they can come in contact with each other on a digital platform and solve any problem they face in a shorter span of time.</a:t>
            </a:r>
            <a:endParaRPr lang="en-IN" sz="1800" b="1" dirty="0">
              <a:solidFill>
                <a:schemeClr val="tx2"/>
              </a:solidFill>
              <a:sym typeface="+mn-ea"/>
            </a:endParaRPr>
          </a:p>
          <a:p>
            <a:pPr marL="0" indent="0">
              <a:buFont typeface="Arial" panose="020B0604020202090204" pitchFamily="34" charset="0"/>
              <a:buNone/>
            </a:pPr>
            <a:endParaRPr lang="en-IN" sz="1800" b="1" dirty="0">
              <a:solidFill>
                <a:schemeClr val="tx2"/>
              </a:solidFill>
            </a:endParaRPr>
          </a:p>
          <a:p>
            <a:pPr marL="0" indent="0">
              <a:buFont typeface="Arial" panose="020B0604020202090204" pitchFamily="34" charset="0"/>
              <a:buNone/>
            </a:pPr>
            <a:r>
              <a:rPr lang="en-IN" sz="1800" b="1" dirty="0">
                <a:solidFill>
                  <a:schemeClr val="tx2"/>
                </a:solidFill>
                <a:sym typeface="+mn-ea"/>
              </a:rPr>
              <a:t>We believe if we can use the technologies at our disposal to ensure proper Time Management and efficiency for the health care sector then we can expect better results.</a:t>
            </a: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200">
              <a:solidFill>
                <a:schemeClr val="tx2"/>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92" name="Shape 92"/>
        <p:cNvGrpSpPr/>
        <p:nvPr/>
      </p:nvGrpSpPr>
      <p:grpSpPr>
        <a:xfrm>
          <a:off x="0" y="0"/>
          <a:ext cx="0" cy="0"/>
          <a:chOff x="0" y="0"/>
          <a:chExt cx="0" cy="0"/>
        </a:xfrm>
      </p:grpSpPr>
      <p:sp>
        <p:nvSpPr>
          <p:cNvPr id="94" name="Google Shape;94;gfb192ebab7_0_128"/>
          <p:cNvSpPr txBox="1"/>
          <p:nvPr/>
        </p:nvSpPr>
        <p:spPr>
          <a:xfrm>
            <a:off x="1064952" y="326605"/>
            <a:ext cx="7940400" cy="920750"/>
          </a:xfrm>
          <a:prstGeom prst="rect">
            <a:avLst/>
          </a:prstGeom>
          <a:noFill/>
          <a:ln>
            <a:noFill/>
          </a:ln>
        </p:spPr>
        <p:txBody>
          <a:bodyPr spcFirstLastPara="1" wrap="square" lIns="91425" tIns="45700" rIns="91425" bIns="45700" anchor="t" anchorCtr="0">
            <a:spAutoFit/>
          </a:bodyPr>
          <a:lstStyle/>
          <a:p>
            <a:pPr marL="0" lvl="0" indent="0" algn="ctr" rtl="0">
              <a:lnSpc>
                <a:spcPct val="150000"/>
              </a:lnSpc>
              <a:spcBef>
                <a:spcPts val="0"/>
              </a:spcBef>
              <a:spcAft>
                <a:spcPts val="0"/>
              </a:spcAft>
              <a:buClr>
                <a:schemeClr val="dk1"/>
              </a:buClr>
              <a:buSzPts val="1000"/>
              <a:buFont typeface="Arial" panose="020B0604020202090204"/>
              <a:buNone/>
            </a:pPr>
            <a:r>
              <a:rPr lang="en-US" sz="3600" b="1">
                <a:solidFill>
                  <a:srgbClr val="FFFF00"/>
                </a:solidFill>
                <a:latin typeface="Montserrat"/>
                <a:ea typeface="Montserrat"/>
                <a:cs typeface="Montserrat"/>
                <a:sym typeface="Montserrat"/>
              </a:rPr>
              <a:t>PROPOSED SOLUTION</a:t>
            </a:r>
            <a:endParaRPr lang="en-US" sz="3600" b="1" i="0" u="none" strike="noStrike" cap="none">
              <a:solidFill>
                <a:srgbClr val="FFFF00"/>
              </a:solidFill>
              <a:latin typeface="Montserrat"/>
              <a:ea typeface="Montserrat"/>
              <a:cs typeface="Montserrat"/>
              <a:sym typeface="Montserrat"/>
            </a:endParaRPr>
          </a:p>
        </p:txBody>
      </p:sp>
      <p:sp>
        <p:nvSpPr>
          <p:cNvPr id="95" name="Google Shape;95;gfb192ebab7_0_128"/>
          <p:cNvSpPr txBox="1"/>
          <p:nvPr/>
        </p:nvSpPr>
        <p:spPr>
          <a:xfrm>
            <a:off x="332350" y="1333875"/>
            <a:ext cx="11524200" cy="12555220"/>
          </a:xfrm>
          <a:prstGeom prst="rect">
            <a:avLst/>
          </a:prstGeom>
          <a:noFill/>
          <a:ln>
            <a:noFill/>
          </a:ln>
        </p:spPr>
        <p:txBody>
          <a:bodyPr spcFirstLastPara="1" wrap="square" lIns="91425" tIns="45700" rIns="91425" bIns="45700" anchor="t" anchorCtr="0">
            <a:spAutoFit/>
          </a:bodyPr>
          <a:lstStyle/>
          <a:p>
            <a:pPr indent="0">
              <a:buFont typeface="Wingdings" panose="05000000000000000000" pitchFamily="2" charset="2"/>
              <a:buNone/>
            </a:pPr>
            <a:r>
              <a:rPr lang="en-IN" sz="1800" b="1" dirty="0">
                <a:solidFill>
                  <a:schemeClr val="tx2"/>
                </a:solidFill>
                <a:sym typeface="+mn-ea"/>
              </a:rPr>
              <a:t>The basic approach to the idea will be to create a Mobile App and a Web Responsive application where there is a wide range of features made available revolving around IOT,AI and Deep Learning so that the user can automate easy to do tasks which are discussed further.</a:t>
            </a:r>
            <a:endParaRPr lang="en-IN" sz="1800" b="1" dirty="0">
              <a:solidFill>
                <a:schemeClr val="tx2"/>
              </a:solidFill>
            </a:endParaRPr>
          </a:p>
          <a:p>
            <a:pPr>
              <a:buFont typeface="Wingdings" panose="05000000000000000000" pitchFamily="2" charset="2"/>
              <a:buChar char="Ø"/>
            </a:pPr>
            <a:endParaRPr lang="en-IN" sz="1800" b="1" dirty="0">
              <a:solidFill>
                <a:schemeClr val="tx2"/>
              </a:solidFill>
              <a:sym typeface="+mn-ea"/>
            </a:endParaRPr>
          </a:p>
          <a:p>
            <a:pPr indent="0">
              <a:buFont typeface="Wingdings" panose="05000000000000000000" pitchFamily="2" charset="2"/>
              <a:buNone/>
            </a:pPr>
            <a:r>
              <a:rPr lang="en-IN" sz="1800" b="1" dirty="0">
                <a:solidFill>
                  <a:schemeClr val="tx2"/>
                </a:solidFill>
                <a:sym typeface="+mn-ea"/>
              </a:rPr>
              <a:t>These solutions will help surgeons, patients and care teams throughout the patient journey by automating some of the crucial tasks done manually such as decision making, post-surgery planning, tracking and estimating recovery-time, and takes patients' feedback.</a:t>
            </a:r>
            <a:endParaRPr lang="en-IN" sz="1800" b="1" dirty="0">
              <a:solidFill>
                <a:schemeClr val="tx2"/>
              </a:solidFill>
            </a:endParaRPr>
          </a:p>
          <a:p>
            <a:pPr>
              <a:buFont typeface="Wingdings" panose="05000000000000000000" pitchFamily="2" charset="2"/>
              <a:buChar char="Ø"/>
            </a:pPr>
            <a:endParaRPr lang="en-US" sz="1800" b="1" dirty="0">
              <a:solidFill>
                <a:schemeClr val="tx2"/>
              </a:solidFill>
              <a:sym typeface="+mn-ea"/>
            </a:endParaRPr>
          </a:p>
          <a:p>
            <a:pPr indent="0">
              <a:buFont typeface="Wingdings" panose="05000000000000000000" pitchFamily="2" charset="2"/>
              <a:buNone/>
            </a:pPr>
            <a:r>
              <a:rPr lang="en-US" sz="1800" b="1" dirty="0">
                <a:solidFill>
                  <a:schemeClr val="tx2"/>
                </a:solidFill>
                <a:sym typeface="+mn-ea"/>
              </a:rPr>
              <a:t>The three challenges surrounding improvement in HealthCare system in India:  Accessibility, Availability and Affordability and our solution aims at addressing these issues with the use of technology.</a:t>
            </a:r>
            <a:endParaRPr lang="en-US" sz="1800" b="1" dirty="0">
              <a:solidFill>
                <a:schemeClr val="tx2"/>
              </a:solidFill>
            </a:endParaRPr>
          </a:p>
          <a:p>
            <a:pPr indent="0">
              <a:buFont typeface="Wingdings" panose="05000000000000000000" pitchFamily="2" charset="2"/>
              <a:buNone/>
            </a:pPr>
            <a:endParaRPr lang="en-US" sz="1800" b="1" dirty="0">
              <a:solidFill>
                <a:schemeClr val="tx2"/>
              </a:solidFill>
              <a:sym typeface="+mn-ea"/>
            </a:endParaRPr>
          </a:p>
          <a:p>
            <a:pPr indent="0">
              <a:buFont typeface="Wingdings" panose="05000000000000000000" pitchFamily="2" charset="2"/>
              <a:buNone/>
            </a:pPr>
            <a:r>
              <a:rPr lang="en-US" sz="1800" b="1" dirty="0">
                <a:solidFill>
                  <a:schemeClr val="tx2"/>
                </a:solidFill>
                <a:sym typeface="+mn-ea"/>
              </a:rPr>
              <a:t>The approach to the solution will be to create a Smart </a:t>
            </a:r>
            <a:r>
              <a:rPr lang="en-US" sz="1800" b="1" dirty="0" err="1">
                <a:solidFill>
                  <a:schemeClr val="tx2"/>
                </a:solidFill>
                <a:sym typeface="+mn-ea"/>
              </a:rPr>
              <a:t>Medicial</a:t>
            </a:r>
            <a:r>
              <a:rPr lang="en-US" sz="1800" b="1" dirty="0">
                <a:solidFill>
                  <a:schemeClr val="tx2"/>
                </a:solidFill>
                <a:sym typeface="+mn-ea"/>
              </a:rPr>
              <a:t> Assistant Service accessible using a Mobile App and a Website which will serve as a bridge between the consumer and service provider. </a:t>
            </a:r>
            <a:endParaRPr lang="en-US" sz="1800" b="1" dirty="0">
              <a:solidFill>
                <a:schemeClr val="tx2"/>
              </a:solidFill>
            </a:endParaRPr>
          </a:p>
          <a:p>
            <a:pPr>
              <a:buFont typeface="Wingdings" panose="05000000000000000000" pitchFamily="2" charset="2"/>
              <a:buChar char="Ø"/>
            </a:pPr>
            <a:endParaRPr lang="en-US" sz="1800" b="1" dirty="0">
              <a:solidFill>
                <a:schemeClr val="tx2"/>
              </a:solidFill>
              <a:sym typeface="+mn-ea"/>
            </a:endParaRPr>
          </a:p>
          <a:p>
            <a:pPr indent="0">
              <a:buFont typeface="Wingdings" panose="05000000000000000000" pitchFamily="2" charset="2"/>
              <a:buNone/>
            </a:pPr>
            <a:r>
              <a:rPr lang="en-US" sz="1800" b="1" dirty="0">
                <a:solidFill>
                  <a:schemeClr val="tx2"/>
                </a:solidFill>
                <a:sym typeface="+mn-ea"/>
              </a:rPr>
              <a:t>Through this the user can get an Expert Medical Consultation and other Medical Services such as Diagnostic Services, Smart Healthcare Solutions, Emergency Care and an E-Commerce Medicine Delivery System.</a:t>
            </a: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useBgFill="1">
        <p:nvSpPr>
          <p:cNvPr id="19" name="Rectangle 9"/>
          <p:cNvSpPr>
            <a:spLocks noGrp="1" noRot="1" noChangeAspect="1" noMove="1" noResize="1" noEditPoints="1" noAdjustHandles="1" noChangeArrowheads="1" noChangeShapeType="1" noTextEdit="1"/>
          </p:cNvSpPr>
          <p:nvPr/>
        </p:nvSpPr>
        <p:spPr>
          <a:xfrm>
            <a:off x="154305" y="86995"/>
            <a:ext cx="11548745" cy="6628765"/>
          </a:xfrm>
          <a:prstGeom prst="rect">
            <a:avLst/>
          </a:prstGeom>
        </p:spPr>
        <p:style>
          <a:lnRef idx="2">
            <a:schemeClr val="dk1">
              <a:shade val="50000"/>
            </a:schemeClr>
          </a:lnRef>
          <a:fillRef idx="1">
            <a:schemeClr val="dk1"/>
          </a:fillRef>
          <a:effectRef idx="0">
            <a:schemeClr val="dk1"/>
          </a:effectRef>
          <a:fontRef idx="minor">
            <a:schemeClr val="lt1"/>
          </a:fontRef>
        </p:style>
      </p:sp>
      <p:sp>
        <p:nvSpPr>
          <p:cNvPr id="2" name="Title 1"/>
          <p:cNvSpPr>
            <a:spLocks noGrp="1"/>
          </p:cNvSpPr>
          <p:nvPr>
            <p:ph type="title"/>
          </p:nvPr>
        </p:nvSpPr>
        <p:spPr>
          <a:xfrm>
            <a:off x="1404509" y="473847"/>
            <a:ext cx="8761413" cy="898674"/>
          </a:xfrm>
        </p:spPr>
        <p:txBody>
          <a:bodyPr anchor="b">
            <a:normAutofit/>
          </a:bodyPr>
          <a:lstStyle/>
          <a:p>
            <a:pPr algn="ctr"/>
            <a:r>
              <a:rPr lang="en-US" sz="3600" b="1" dirty="0">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rPr>
              <a:t>TECHNOLOGY STACK</a:t>
            </a:r>
            <a:endParaRPr lang="en-US" sz="3600" b="1" dirty="0">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endParaRPr>
          </a:p>
        </p:txBody>
      </p:sp>
      <p:sp>
        <p:nvSpPr>
          <p:cNvPr id="20" name="Rectangle 11"/>
          <p:cNvSpPr>
            <a:spLocks noGrp="1" noRot="1" noChangeAspect="1" noMove="1" noResize="1" noEditPoints="1" noAdjustHandles="1" noChangeArrowheads="1" noChangeShapeType="1" noTextEdit="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626302" y="1754156"/>
            <a:ext cx="10709754" cy="4055707"/>
          </a:xfrm>
        </p:spPr>
        <p:txBody>
          <a:bodyPr anchor="ctr">
            <a:normAutofit/>
          </a:bodyPr>
          <a:lstStyle/>
          <a:p>
            <a:pPr marL="457200" lvl="1" indent="0">
              <a:buNone/>
            </a:pPr>
            <a:r>
              <a:rPr lang="en-US" b="1" dirty="0">
                <a:solidFill>
                  <a:schemeClr val="tx1"/>
                </a:solidFill>
              </a:rPr>
              <a:t>	</a:t>
            </a:r>
            <a:endParaRPr lang="en-US" b="1" dirty="0">
              <a:solidFill>
                <a:schemeClr val="tx1"/>
              </a:solidFill>
            </a:endParaRPr>
          </a:p>
        </p:txBody>
      </p:sp>
      <p:sp>
        <p:nvSpPr>
          <p:cNvPr id="9" name="Rectangle 8"/>
          <p:cNvSpPr/>
          <p:nvPr/>
        </p:nvSpPr>
        <p:spPr>
          <a:xfrm>
            <a:off x="626302" y="2365312"/>
            <a:ext cx="2843408" cy="3870543"/>
          </a:xfrm>
          <a:prstGeom prst="rect">
            <a:avLst/>
          </a:prstGeom>
        </p:spPr>
        <p:style>
          <a:lnRef idx="2">
            <a:schemeClr val="dk1"/>
          </a:lnRef>
          <a:fillRef idx="1">
            <a:schemeClr val="lt1"/>
          </a:fillRef>
          <a:effectRef idx="0">
            <a:schemeClr val="dk1"/>
          </a:effectRef>
          <a:fontRef idx="minor">
            <a:schemeClr val="dk1"/>
          </a:fontRef>
        </p:style>
        <p:txBody>
          <a:bodyPr vert="horz" rtlCol="0" anchor="t"/>
          <a:lstStyle/>
          <a:p>
            <a:endParaRPr lang="en-US" dirty="0"/>
          </a:p>
        </p:txBody>
      </p:sp>
      <p:sp>
        <p:nvSpPr>
          <p:cNvPr id="13" name="TextBox 12"/>
          <p:cNvSpPr txBox="1"/>
          <p:nvPr/>
        </p:nvSpPr>
        <p:spPr>
          <a:xfrm>
            <a:off x="1277789" y="1995980"/>
            <a:ext cx="1186543" cy="369332"/>
          </a:xfrm>
          <a:prstGeom prst="rect">
            <a:avLst/>
          </a:prstGeom>
          <a:noFill/>
        </p:spPr>
        <p:txBody>
          <a:bodyPr wrap="none" rtlCol="0">
            <a:spAutoFit/>
          </a:bodyPr>
          <a:lstStyle/>
          <a:p>
            <a:r>
              <a:rPr lang="en-US" dirty="0"/>
              <a:t>Frontend</a:t>
            </a:r>
            <a:endParaRPr lang="en-US" dirty="0"/>
          </a:p>
        </p:txBody>
      </p:sp>
      <p:sp>
        <p:nvSpPr>
          <p:cNvPr id="15" name="Rectangle 14"/>
          <p:cNvSpPr/>
          <p:nvPr/>
        </p:nvSpPr>
        <p:spPr>
          <a:xfrm>
            <a:off x="4759890" y="2365312"/>
            <a:ext cx="2968669" cy="38705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TextBox 16"/>
          <p:cNvSpPr txBox="1"/>
          <p:nvPr/>
        </p:nvSpPr>
        <p:spPr>
          <a:xfrm>
            <a:off x="5699342" y="1995980"/>
            <a:ext cx="1189749" cy="369332"/>
          </a:xfrm>
          <a:prstGeom prst="rect">
            <a:avLst/>
          </a:prstGeom>
          <a:noFill/>
        </p:spPr>
        <p:txBody>
          <a:bodyPr wrap="none" rtlCol="0">
            <a:spAutoFit/>
          </a:bodyPr>
          <a:lstStyle/>
          <a:p>
            <a:r>
              <a:rPr lang="en-US" dirty="0"/>
              <a:t>Backend</a:t>
            </a:r>
            <a:endParaRPr lang="en-US" dirty="0"/>
          </a:p>
        </p:txBody>
      </p:sp>
      <p:sp>
        <p:nvSpPr>
          <p:cNvPr id="21" name="Rectangle 20"/>
          <p:cNvSpPr/>
          <p:nvPr/>
        </p:nvSpPr>
        <p:spPr>
          <a:xfrm>
            <a:off x="8404964" y="2365311"/>
            <a:ext cx="2906039" cy="38705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TextBox 21"/>
          <p:cNvSpPr txBox="1"/>
          <p:nvPr/>
        </p:nvSpPr>
        <p:spPr>
          <a:xfrm>
            <a:off x="9388257" y="1995980"/>
            <a:ext cx="939452" cy="369332"/>
          </a:xfrm>
          <a:prstGeom prst="rect">
            <a:avLst/>
          </a:prstGeom>
          <a:noFill/>
        </p:spPr>
        <p:txBody>
          <a:bodyPr wrap="square" rtlCol="0">
            <a:spAutoFit/>
          </a:bodyPr>
          <a:lstStyle/>
          <a:p>
            <a:r>
              <a:rPr lang="en-US" dirty="0"/>
              <a:t>Meta</a:t>
            </a:r>
            <a:endParaRPr lang="en-US" dirty="0"/>
          </a:p>
        </p:txBody>
      </p:sp>
      <p:sp>
        <p:nvSpPr>
          <p:cNvPr id="23" name="Rounded Rectangle 22"/>
          <p:cNvSpPr/>
          <p:nvPr/>
        </p:nvSpPr>
        <p:spPr>
          <a:xfrm>
            <a:off x="682669" y="2512424"/>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HTML</a:t>
            </a:r>
            <a:endParaRPr lang="en-US" dirty="0"/>
          </a:p>
        </p:txBody>
      </p:sp>
      <p:sp>
        <p:nvSpPr>
          <p:cNvPr id="24" name="Rounded Rectangle 23"/>
          <p:cNvSpPr/>
          <p:nvPr/>
        </p:nvSpPr>
        <p:spPr>
          <a:xfrm>
            <a:off x="682669" y="3549020"/>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Wordpress</a:t>
            </a:r>
            <a:r>
              <a:rPr lang="en-US" dirty="0"/>
              <a:t>/Go daddy Hosting</a:t>
            </a:r>
            <a:endParaRPr lang="en-US" dirty="0"/>
          </a:p>
        </p:txBody>
      </p:sp>
      <p:sp>
        <p:nvSpPr>
          <p:cNvPr id="25" name="Rounded Rectangle 24"/>
          <p:cNvSpPr/>
          <p:nvPr/>
        </p:nvSpPr>
        <p:spPr>
          <a:xfrm>
            <a:off x="682669" y="4535957"/>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Android Studio</a:t>
            </a:r>
            <a:endParaRPr lang="en-US" dirty="0"/>
          </a:p>
        </p:txBody>
      </p:sp>
      <p:sp>
        <p:nvSpPr>
          <p:cNvPr id="26" name="Rounded Rectangle 25"/>
          <p:cNvSpPr/>
          <p:nvPr/>
        </p:nvSpPr>
        <p:spPr>
          <a:xfrm>
            <a:off x="4878887" y="2512424"/>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Microsoft Azure Cloud </a:t>
            </a:r>
            <a:endParaRPr lang="en-US" dirty="0"/>
          </a:p>
        </p:txBody>
      </p:sp>
      <p:sp>
        <p:nvSpPr>
          <p:cNvPr id="27" name="Rounded Rectangle 26"/>
          <p:cNvSpPr/>
          <p:nvPr/>
        </p:nvSpPr>
        <p:spPr>
          <a:xfrm>
            <a:off x="4878886" y="3545759"/>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MySQL Workbench</a:t>
            </a:r>
            <a:endParaRPr lang="en-US" dirty="0"/>
          </a:p>
        </p:txBody>
      </p:sp>
      <p:sp>
        <p:nvSpPr>
          <p:cNvPr id="28" name="Rounded Rectangle 27"/>
          <p:cNvSpPr/>
          <p:nvPr/>
        </p:nvSpPr>
        <p:spPr>
          <a:xfrm>
            <a:off x="682669" y="5391748"/>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IBM Watson Services</a:t>
            </a:r>
            <a:endParaRPr lang="en-US" dirty="0"/>
          </a:p>
        </p:txBody>
      </p:sp>
      <p:sp>
        <p:nvSpPr>
          <p:cNvPr id="29" name="Rounded Rectangle 28"/>
          <p:cNvSpPr/>
          <p:nvPr/>
        </p:nvSpPr>
        <p:spPr>
          <a:xfrm>
            <a:off x="4878886" y="4535957"/>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IBM Cloud Services</a:t>
            </a:r>
            <a:endParaRPr lang="en-US" dirty="0"/>
          </a:p>
        </p:txBody>
      </p:sp>
      <p:cxnSp>
        <p:nvCxnSpPr>
          <p:cNvPr id="31" name="Straight Arrow Connector 30"/>
          <p:cNvCxnSpPr>
            <a:stCxn id="9" idx="3"/>
            <a:endCxn id="15" idx="1"/>
          </p:cNvCxnSpPr>
          <p:nvPr/>
        </p:nvCxnSpPr>
        <p:spPr>
          <a:xfrm>
            <a:off x="3469710" y="4300584"/>
            <a:ext cx="12901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487458" y="3704960"/>
            <a:ext cx="1181734" cy="646331"/>
          </a:xfrm>
          <a:prstGeom prst="rect">
            <a:avLst/>
          </a:prstGeom>
          <a:noFill/>
        </p:spPr>
        <p:txBody>
          <a:bodyPr wrap="none" rtlCol="0">
            <a:spAutoFit/>
          </a:bodyPr>
          <a:lstStyle/>
          <a:p>
            <a:pPr algn="ctr"/>
            <a:r>
              <a:rPr lang="en-US" dirty="0"/>
              <a:t> API </a:t>
            </a:r>
            <a:endParaRPr lang="en-US" dirty="0"/>
          </a:p>
          <a:p>
            <a:r>
              <a:rPr lang="en-US" dirty="0"/>
              <a:t>Requests</a:t>
            </a:r>
            <a:endParaRPr lang="en-US" dirty="0"/>
          </a:p>
        </p:txBody>
      </p:sp>
      <p:sp>
        <p:nvSpPr>
          <p:cNvPr id="33" name="Rounded Rectangle 32"/>
          <p:cNvSpPr/>
          <p:nvPr/>
        </p:nvSpPr>
        <p:spPr>
          <a:xfrm>
            <a:off x="8492646" y="2512424"/>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Python 3.8</a:t>
            </a:r>
            <a:endParaRPr lang="en-US" dirty="0"/>
          </a:p>
        </p:txBody>
      </p:sp>
      <p:sp>
        <p:nvSpPr>
          <p:cNvPr id="34" name="Rounded Rectangle 33"/>
          <p:cNvSpPr/>
          <p:nvPr/>
        </p:nvSpPr>
        <p:spPr>
          <a:xfrm>
            <a:off x="8514404" y="3545759"/>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HTML</a:t>
            </a:r>
            <a:endParaRPr lang="en-US" dirty="0"/>
          </a:p>
        </p:txBody>
      </p:sp>
      <p:sp>
        <p:nvSpPr>
          <p:cNvPr id="35" name="Rounded Rectangle 34"/>
          <p:cNvSpPr/>
          <p:nvPr/>
        </p:nvSpPr>
        <p:spPr>
          <a:xfrm>
            <a:off x="8492646" y="4523550"/>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JSON</a:t>
            </a:r>
            <a:endParaRPr lang="en-US" dirty="0"/>
          </a:p>
        </p:txBody>
      </p:sp>
      <p:sp>
        <p:nvSpPr>
          <p:cNvPr id="36" name="Rounded Rectangle 35"/>
          <p:cNvSpPr/>
          <p:nvPr/>
        </p:nvSpPr>
        <p:spPr>
          <a:xfrm>
            <a:off x="8526930" y="5415955"/>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JAVA</a:t>
            </a:r>
            <a:endParaRPr lang="en-US" dirty="0"/>
          </a:p>
        </p:txBody>
      </p:sp>
      <p:sp>
        <p:nvSpPr>
          <p:cNvPr id="37" name="Rounded Rectangle 36"/>
          <p:cNvSpPr/>
          <p:nvPr/>
        </p:nvSpPr>
        <p:spPr>
          <a:xfrm>
            <a:off x="4878886" y="5396002"/>
            <a:ext cx="2730673" cy="7515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Self Assembled Datasets</a:t>
            </a:r>
            <a:endParaRPr lang="en-US" dirty="0"/>
          </a:p>
        </p:txBody>
      </p:sp>
      <p:sp>
        <p:nvSpPr>
          <p:cNvPr id="39" name="TextBox 38"/>
          <p:cNvSpPr txBox="1"/>
          <p:nvPr/>
        </p:nvSpPr>
        <p:spPr>
          <a:xfrm>
            <a:off x="7728559" y="6266404"/>
            <a:ext cx="3803962" cy="646331"/>
          </a:xfrm>
          <a:prstGeom prst="rect">
            <a:avLst/>
          </a:prstGeom>
          <a:noFill/>
        </p:spPr>
        <p:txBody>
          <a:bodyPr wrap="square" rtlCol="0">
            <a:spAutoFit/>
          </a:bodyPr>
          <a:lstStyle/>
          <a:p>
            <a:r>
              <a:rPr lang="en-US" sz="1200" b="1" dirty="0"/>
              <a:t>*For more information about the technology stack please view the pdf titled Stack in the Tech stack folder.</a:t>
            </a:r>
            <a:endParaRPr lang="en-US" sz="12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01" name="Shape 101"/>
        <p:cNvGrpSpPr/>
        <p:nvPr/>
      </p:nvGrpSpPr>
      <p:grpSpPr>
        <a:xfrm>
          <a:off x="0" y="0"/>
          <a:ext cx="0" cy="0"/>
          <a:chOff x="0" y="0"/>
          <a:chExt cx="0" cy="0"/>
        </a:xfrm>
      </p:grpSpPr>
      <p:sp>
        <p:nvSpPr>
          <p:cNvPr id="104" name="Google Shape;104;gfb192ebab7_0_136"/>
          <p:cNvSpPr txBox="1"/>
          <p:nvPr/>
        </p:nvSpPr>
        <p:spPr>
          <a:xfrm>
            <a:off x="332350" y="1283710"/>
            <a:ext cx="11524200" cy="44022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p:txBody>
      </p:sp>
      <p:sp>
        <p:nvSpPr>
          <p:cNvPr id="3" name="TextBox 2"/>
          <p:cNvSpPr txBox="1"/>
          <p:nvPr/>
        </p:nvSpPr>
        <p:spPr>
          <a:xfrm>
            <a:off x="4174336" y="122188"/>
            <a:ext cx="3843328"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latin typeface="Arial Bold" panose="020B0604020202090204" charset="0"/>
                <a:cs typeface="Arial Bold" panose="020B0604020202090204" charset="0"/>
              </a:rPr>
              <a:t>Web Application/Mobile App</a:t>
            </a:r>
            <a:endParaRPr lang="en-US" b="1" dirty="0">
              <a:latin typeface="Arial Bold" panose="020B0604020202090204" charset="0"/>
              <a:cs typeface="Arial Bold" panose="020B0604020202090204" charset="0"/>
            </a:endParaRPr>
          </a:p>
        </p:txBody>
      </p:sp>
      <p:cxnSp>
        <p:nvCxnSpPr>
          <p:cNvPr id="8" name="Straight Arrow Connector 7"/>
          <p:cNvCxnSpPr/>
          <p:nvPr/>
        </p:nvCxnSpPr>
        <p:spPr>
          <a:xfrm>
            <a:off x="6096000" y="491520"/>
            <a:ext cx="0" cy="521107"/>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11" name="TextBox 10"/>
          <p:cNvSpPr txBox="1"/>
          <p:nvPr/>
        </p:nvSpPr>
        <p:spPr>
          <a:xfrm>
            <a:off x="5303046" y="1008181"/>
            <a:ext cx="1585908"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latin typeface="Arial Bold" panose="020B0604020202090204" charset="0"/>
                <a:cs typeface="Arial Bold" panose="020B0604020202090204" charset="0"/>
              </a:rPr>
              <a:t>Homepage</a:t>
            </a:r>
            <a:endParaRPr lang="en-US" b="1" dirty="0">
              <a:latin typeface="Arial Bold" panose="020B0604020202090204" charset="0"/>
              <a:cs typeface="Arial Bold" panose="020B0604020202090204" charset="0"/>
            </a:endParaRPr>
          </a:p>
        </p:txBody>
      </p:sp>
      <p:cxnSp>
        <p:nvCxnSpPr>
          <p:cNvPr id="16" name="Straight Connector 15"/>
          <p:cNvCxnSpPr>
            <a:stCxn id="11" idx="2"/>
          </p:cNvCxnSpPr>
          <p:nvPr/>
        </p:nvCxnSpPr>
        <p:spPr>
          <a:xfrm>
            <a:off x="6096000" y="1315283"/>
            <a:ext cx="0" cy="365759"/>
          </a:xfrm>
          <a:prstGeom prst="line">
            <a:avLst/>
          </a:prstGeom>
        </p:spPr>
        <p:style>
          <a:lnRef idx="1">
            <a:schemeClr val="accent5"/>
          </a:lnRef>
          <a:fillRef idx="0">
            <a:schemeClr val="accent5"/>
          </a:fillRef>
          <a:effectRef idx="0">
            <a:schemeClr val="accent5"/>
          </a:effectRef>
          <a:fontRef idx="minor">
            <a:schemeClr val="tx1"/>
          </a:fontRef>
        </p:style>
      </p:cxnSp>
      <p:cxnSp>
        <p:nvCxnSpPr>
          <p:cNvPr id="24" name="Straight Connector 23"/>
          <p:cNvCxnSpPr/>
          <p:nvPr/>
        </p:nvCxnSpPr>
        <p:spPr>
          <a:xfrm flipH="1">
            <a:off x="1132305" y="1721485"/>
            <a:ext cx="5132765"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26" name="Straight Arrow Connector 25"/>
          <p:cNvCxnSpPr/>
          <p:nvPr/>
        </p:nvCxnSpPr>
        <p:spPr>
          <a:xfrm flipH="1">
            <a:off x="1118018" y="1721485"/>
            <a:ext cx="14287" cy="542926"/>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28" name="TextBox 27"/>
          <p:cNvSpPr txBox="1"/>
          <p:nvPr/>
        </p:nvSpPr>
        <p:spPr>
          <a:xfrm>
            <a:off x="210771" y="2264411"/>
            <a:ext cx="1843069"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latin typeface="Arial Bold" panose="020B0604020202090204" charset="0"/>
                <a:cs typeface="Arial Bold" panose="020B0604020202090204" charset="0"/>
              </a:rPr>
              <a:t>Patients Portal</a:t>
            </a:r>
            <a:endParaRPr lang="en-US" b="1" dirty="0">
              <a:latin typeface="Arial Bold" panose="020B0604020202090204" charset="0"/>
              <a:cs typeface="Arial Bold" panose="020B0604020202090204" charset="0"/>
            </a:endParaRPr>
          </a:p>
        </p:txBody>
      </p:sp>
      <p:cxnSp>
        <p:nvCxnSpPr>
          <p:cNvPr id="30" name="Straight Arrow Connector 29"/>
          <p:cNvCxnSpPr/>
          <p:nvPr/>
        </p:nvCxnSpPr>
        <p:spPr>
          <a:xfrm>
            <a:off x="3457575" y="1735773"/>
            <a:ext cx="0" cy="52863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31" name="TextBox 30"/>
          <p:cNvSpPr txBox="1"/>
          <p:nvPr/>
        </p:nvSpPr>
        <p:spPr>
          <a:xfrm>
            <a:off x="2621776" y="2250123"/>
            <a:ext cx="1843069"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latin typeface="Arial Bold" panose="020B0604020202090204" charset="0"/>
                <a:cs typeface="Arial Bold" panose="020B0604020202090204" charset="0"/>
              </a:rPr>
              <a:t>Doctors Portal</a:t>
            </a:r>
            <a:endParaRPr lang="en-US" b="1" dirty="0">
              <a:latin typeface="Arial Bold" panose="020B0604020202090204" charset="0"/>
              <a:cs typeface="Arial Bold" panose="020B0604020202090204" charset="0"/>
            </a:endParaRPr>
          </a:p>
        </p:txBody>
      </p:sp>
      <p:cxnSp>
        <p:nvCxnSpPr>
          <p:cNvPr id="34" name="Straight Arrow Connector 33"/>
          <p:cNvCxnSpPr/>
          <p:nvPr/>
        </p:nvCxnSpPr>
        <p:spPr>
          <a:xfrm>
            <a:off x="6096000" y="1735773"/>
            <a:ext cx="0" cy="52863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35" name="TextBox 34"/>
          <p:cNvSpPr txBox="1"/>
          <p:nvPr/>
        </p:nvSpPr>
        <p:spPr>
          <a:xfrm>
            <a:off x="5239941" y="2264411"/>
            <a:ext cx="1714500"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latin typeface="Arial Bold" panose="020B0604020202090204" charset="0"/>
                <a:cs typeface="Arial Bold" panose="020B0604020202090204" charset="0"/>
              </a:rPr>
              <a:t>Smart Doctor</a:t>
            </a:r>
            <a:endParaRPr lang="en-US" b="1" dirty="0">
              <a:latin typeface="Arial Bold" panose="020B0604020202090204" charset="0"/>
              <a:cs typeface="Arial Bold" panose="020B0604020202090204" charset="0"/>
            </a:endParaRPr>
          </a:p>
        </p:txBody>
      </p:sp>
      <p:cxnSp>
        <p:nvCxnSpPr>
          <p:cNvPr id="37" name="Straight Connector 36"/>
          <p:cNvCxnSpPr/>
          <p:nvPr/>
        </p:nvCxnSpPr>
        <p:spPr>
          <a:xfrm>
            <a:off x="6265069" y="1721485"/>
            <a:ext cx="2478881"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39" name="Straight Arrow Connector 38"/>
          <p:cNvCxnSpPr/>
          <p:nvPr/>
        </p:nvCxnSpPr>
        <p:spPr>
          <a:xfrm>
            <a:off x="8472488" y="1735773"/>
            <a:ext cx="0" cy="52863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40" name="TextBox 39"/>
          <p:cNvSpPr txBox="1"/>
          <p:nvPr/>
        </p:nvSpPr>
        <p:spPr>
          <a:xfrm>
            <a:off x="7529511" y="2250123"/>
            <a:ext cx="2243137"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latin typeface="Arial Bold" panose="020B0604020202090204" charset="0"/>
                <a:cs typeface="Arial Bold" panose="020B0604020202090204" charset="0"/>
              </a:rPr>
              <a:t>Emergency Care </a:t>
            </a:r>
            <a:endParaRPr lang="en-US" b="1" dirty="0">
              <a:latin typeface="Arial Bold" panose="020B0604020202090204" charset="0"/>
              <a:cs typeface="Arial Bold" panose="020B0604020202090204" charset="0"/>
            </a:endParaRPr>
          </a:p>
        </p:txBody>
      </p:sp>
      <p:cxnSp>
        <p:nvCxnSpPr>
          <p:cNvPr id="42" name="Straight Connector 41"/>
          <p:cNvCxnSpPr/>
          <p:nvPr/>
        </p:nvCxnSpPr>
        <p:spPr>
          <a:xfrm>
            <a:off x="8758238" y="1721485"/>
            <a:ext cx="240030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Straight Arrow Connector 43"/>
          <p:cNvCxnSpPr/>
          <p:nvPr/>
        </p:nvCxnSpPr>
        <p:spPr>
          <a:xfrm>
            <a:off x="11144250" y="1721485"/>
            <a:ext cx="0" cy="52863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45" name="TextBox 44"/>
          <p:cNvSpPr txBox="1"/>
          <p:nvPr/>
        </p:nvSpPr>
        <p:spPr>
          <a:xfrm>
            <a:off x="10347718" y="2250123"/>
            <a:ext cx="1371603"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latin typeface="Arial Bold" panose="020B0604020202090204" charset="0"/>
                <a:cs typeface="Arial Bold" panose="020B0604020202090204" charset="0"/>
              </a:rPr>
              <a:t>Feedback</a:t>
            </a:r>
            <a:endParaRPr lang="en-US" b="1" dirty="0">
              <a:latin typeface="Arial Bold" panose="020B0604020202090204" charset="0"/>
              <a:cs typeface="Arial Bold" panose="020B0604020202090204" charset="0"/>
            </a:endParaRPr>
          </a:p>
        </p:txBody>
      </p:sp>
      <p:cxnSp>
        <p:nvCxnSpPr>
          <p:cNvPr id="50" name="Straight Connector 49"/>
          <p:cNvCxnSpPr>
            <a:stCxn id="28" idx="2"/>
          </p:cNvCxnSpPr>
          <p:nvPr/>
        </p:nvCxnSpPr>
        <p:spPr>
          <a:xfrm flipH="1">
            <a:off x="1125161" y="2570878"/>
            <a:ext cx="7145" cy="318611"/>
          </a:xfrm>
          <a:prstGeom prst="line">
            <a:avLst/>
          </a:prstGeom>
        </p:spPr>
        <p:style>
          <a:lnRef idx="1">
            <a:schemeClr val="accent5"/>
          </a:lnRef>
          <a:fillRef idx="0">
            <a:schemeClr val="accent5"/>
          </a:fillRef>
          <a:effectRef idx="0">
            <a:schemeClr val="accent5"/>
          </a:effectRef>
          <a:fontRef idx="minor">
            <a:schemeClr val="tx1"/>
          </a:fontRef>
        </p:style>
      </p:cxnSp>
      <p:sp>
        <p:nvSpPr>
          <p:cNvPr id="54" name="TextBox 53"/>
          <p:cNvSpPr txBox="1"/>
          <p:nvPr/>
        </p:nvSpPr>
        <p:spPr>
          <a:xfrm>
            <a:off x="471493" y="2952354"/>
            <a:ext cx="1257296" cy="275590"/>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p>
            <a:pPr algn="ctr"/>
            <a:r>
              <a:rPr lang="en-US" sz="1200" b="1" dirty="0">
                <a:latin typeface="Arial Bold" panose="020B0604020202090204" charset="0"/>
                <a:cs typeface="Arial Bold" panose="020B0604020202090204" charset="0"/>
              </a:rPr>
              <a:t>Login Page</a:t>
            </a:r>
            <a:endParaRPr lang="en-US" sz="1200" b="1" dirty="0">
              <a:latin typeface="Arial Bold" panose="020B0604020202090204" charset="0"/>
              <a:cs typeface="Arial Bold" panose="020B0604020202090204" charset="0"/>
            </a:endParaRPr>
          </a:p>
        </p:txBody>
      </p:sp>
      <p:cxnSp>
        <p:nvCxnSpPr>
          <p:cNvPr id="56" name="Straight Connector 55"/>
          <p:cNvCxnSpPr>
            <a:stCxn id="54" idx="2"/>
          </p:cNvCxnSpPr>
          <p:nvPr/>
        </p:nvCxnSpPr>
        <p:spPr>
          <a:xfrm>
            <a:off x="1100141" y="3227448"/>
            <a:ext cx="0" cy="363795"/>
          </a:xfrm>
          <a:prstGeom prst="line">
            <a:avLst/>
          </a:prstGeom>
        </p:spPr>
        <p:style>
          <a:lnRef idx="1">
            <a:schemeClr val="accent5"/>
          </a:lnRef>
          <a:fillRef idx="0">
            <a:schemeClr val="accent5"/>
          </a:fillRef>
          <a:effectRef idx="0">
            <a:schemeClr val="accent5"/>
          </a:effectRef>
          <a:fontRef idx="minor">
            <a:schemeClr val="tx1"/>
          </a:fontRef>
        </p:style>
      </p:cxnSp>
      <p:sp>
        <p:nvSpPr>
          <p:cNvPr id="59" name="TextBox 58"/>
          <p:cNvSpPr txBox="1"/>
          <p:nvPr/>
        </p:nvSpPr>
        <p:spPr>
          <a:xfrm>
            <a:off x="335769" y="3593148"/>
            <a:ext cx="1528743" cy="29146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300" b="1" dirty="0">
                <a:latin typeface="Arial Bold" panose="020B0604020202090204" charset="0"/>
                <a:cs typeface="Arial Bold" panose="020B0604020202090204" charset="0"/>
              </a:rPr>
              <a:t>User Dashboard</a:t>
            </a:r>
            <a:endParaRPr lang="en-US" sz="1300" b="1" dirty="0">
              <a:latin typeface="Arial Bold" panose="020B0604020202090204" charset="0"/>
              <a:cs typeface="Arial Bold" panose="020B0604020202090204" charset="0"/>
            </a:endParaRPr>
          </a:p>
        </p:txBody>
      </p:sp>
      <p:cxnSp>
        <p:nvCxnSpPr>
          <p:cNvPr id="64" name="Straight Connector 63"/>
          <p:cNvCxnSpPr/>
          <p:nvPr/>
        </p:nvCxnSpPr>
        <p:spPr>
          <a:xfrm>
            <a:off x="471493" y="3885536"/>
            <a:ext cx="0" cy="2636549"/>
          </a:xfrm>
          <a:prstGeom prst="line">
            <a:avLst/>
          </a:prstGeom>
        </p:spPr>
        <p:style>
          <a:lnRef idx="1">
            <a:schemeClr val="accent5"/>
          </a:lnRef>
          <a:fillRef idx="0">
            <a:schemeClr val="accent5"/>
          </a:fillRef>
          <a:effectRef idx="0">
            <a:schemeClr val="accent5"/>
          </a:effectRef>
          <a:fontRef idx="minor">
            <a:schemeClr val="tx1"/>
          </a:fontRef>
        </p:style>
      </p:cxnSp>
      <p:cxnSp>
        <p:nvCxnSpPr>
          <p:cNvPr id="68" name="Straight Arrow Connector 67"/>
          <p:cNvCxnSpPr/>
          <p:nvPr/>
        </p:nvCxnSpPr>
        <p:spPr>
          <a:xfrm>
            <a:off x="471493" y="4221798"/>
            <a:ext cx="371470"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69" name="TextBox 68"/>
          <p:cNvSpPr txBox="1"/>
          <p:nvPr/>
        </p:nvSpPr>
        <p:spPr>
          <a:xfrm>
            <a:off x="842963" y="4072211"/>
            <a:ext cx="1317990" cy="276999"/>
          </a:xfrm>
          <a:prstGeom prst="rect">
            <a:avLst/>
          </a:prstGeom>
          <a:noFill/>
        </p:spPr>
        <p:txBody>
          <a:bodyPr wrap="none" rtlCol="0">
            <a:spAutoFit/>
          </a:bodyPr>
          <a:p>
            <a:r>
              <a:rPr lang="en-US" sz="1200" dirty="0">
                <a:solidFill>
                  <a:schemeClr val="tx2"/>
                </a:solidFill>
              </a:rPr>
              <a:t>Medical History</a:t>
            </a:r>
            <a:endParaRPr lang="en-US" sz="1200" dirty="0">
              <a:solidFill>
                <a:schemeClr val="tx2"/>
              </a:solidFill>
            </a:endParaRPr>
          </a:p>
        </p:txBody>
      </p:sp>
      <p:cxnSp>
        <p:nvCxnSpPr>
          <p:cNvPr id="71" name="Straight Arrow Connector 70"/>
          <p:cNvCxnSpPr/>
          <p:nvPr/>
        </p:nvCxnSpPr>
        <p:spPr>
          <a:xfrm>
            <a:off x="471493" y="4607560"/>
            <a:ext cx="371470"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73" name="Straight Arrow Connector 72"/>
          <p:cNvCxnSpPr/>
          <p:nvPr/>
        </p:nvCxnSpPr>
        <p:spPr>
          <a:xfrm>
            <a:off x="471493" y="4993323"/>
            <a:ext cx="371470"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75" name="Straight Arrow Connector 74"/>
          <p:cNvCxnSpPr/>
          <p:nvPr/>
        </p:nvCxnSpPr>
        <p:spPr>
          <a:xfrm>
            <a:off x="471493" y="5421948"/>
            <a:ext cx="371470"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76" name="TextBox 75"/>
          <p:cNvSpPr txBox="1"/>
          <p:nvPr/>
        </p:nvSpPr>
        <p:spPr>
          <a:xfrm>
            <a:off x="842963" y="4489659"/>
            <a:ext cx="1154483" cy="292388"/>
          </a:xfrm>
          <a:prstGeom prst="rect">
            <a:avLst/>
          </a:prstGeom>
          <a:noFill/>
        </p:spPr>
        <p:txBody>
          <a:bodyPr wrap="none" rtlCol="0">
            <a:spAutoFit/>
          </a:bodyPr>
          <a:p>
            <a:r>
              <a:rPr lang="en-US" sz="1300" dirty="0">
                <a:solidFill>
                  <a:schemeClr val="tx2"/>
                </a:solidFill>
              </a:rPr>
              <a:t>Bill Payment</a:t>
            </a:r>
            <a:endParaRPr lang="en-US" sz="1300" dirty="0">
              <a:solidFill>
                <a:schemeClr val="tx2"/>
              </a:solidFill>
            </a:endParaRPr>
          </a:p>
        </p:txBody>
      </p:sp>
      <p:sp>
        <p:nvSpPr>
          <p:cNvPr id="77" name="TextBox 76"/>
          <p:cNvSpPr txBox="1"/>
          <p:nvPr/>
        </p:nvSpPr>
        <p:spPr>
          <a:xfrm>
            <a:off x="842963" y="4866878"/>
            <a:ext cx="1954381" cy="292388"/>
          </a:xfrm>
          <a:prstGeom prst="rect">
            <a:avLst/>
          </a:prstGeom>
          <a:noFill/>
        </p:spPr>
        <p:txBody>
          <a:bodyPr wrap="none" rtlCol="0">
            <a:spAutoFit/>
          </a:bodyPr>
          <a:p>
            <a:r>
              <a:rPr lang="en-US" sz="1300" dirty="0">
                <a:solidFill>
                  <a:schemeClr val="tx2"/>
                </a:solidFill>
              </a:rPr>
              <a:t>Book an appointment</a:t>
            </a:r>
            <a:endParaRPr lang="en-US" sz="1300" dirty="0">
              <a:solidFill>
                <a:schemeClr val="tx2"/>
              </a:solidFill>
            </a:endParaRPr>
          </a:p>
        </p:txBody>
      </p:sp>
      <p:sp>
        <p:nvSpPr>
          <p:cNvPr id="78" name="TextBox 77"/>
          <p:cNvSpPr txBox="1"/>
          <p:nvPr/>
        </p:nvSpPr>
        <p:spPr>
          <a:xfrm>
            <a:off x="791657" y="5267778"/>
            <a:ext cx="1760442" cy="892552"/>
          </a:xfrm>
          <a:prstGeom prst="rect">
            <a:avLst/>
          </a:prstGeom>
          <a:noFill/>
        </p:spPr>
        <p:txBody>
          <a:bodyPr wrap="square" rtlCol="0">
            <a:spAutoFit/>
          </a:bodyPr>
          <a:p>
            <a:r>
              <a:rPr lang="en-US" sz="1300" dirty="0">
                <a:solidFill>
                  <a:schemeClr val="tx2"/>
                </a:solidFill>
              </a:rPr>
              <a:t>Customized patient </a:t>
            </a:r>
            <a:endParaRPr lang="en-US" sz="1300" dirty="0">
              <a:solidFill>
                <a:schemeClr val="tx2"/>
              </a:solidFill>
            </a:endParaRPr>
          </a:p>
          <a:p>
            <a:r>
              <a:rPr lang="en-US" sz="1300" dirty="0">
                <a:solidFill>
                  <a:schemeClr val="tx2"/>
                </a:solidFill>
              </a:rPr>
              <a:t>Medical Procedures tracking</a:t>
            </a:r>
            <a:endParaRPr lang="en-US" sz="1300" dirty="0">
              <a:solidFill>
                <a:schemeClr val="tx2"/>
              </a:solidFill>
            </a:endParaRPr>
          </a:p>
        </p:txBody>
      </p:sp>
      <p:cxnSp>
        <p:nvCxnSpPr>
          <p:cNvPr id="82" name="Straight Arrow Connector 81"/>
          <p:cNvCxnSpPr/>
          <p:nvPr/>
        </p:nvCxnSpPr>
        <p:spPr>
          <a:xfrm>
            <a:off x="471493" y="6336348"/>
            <a:ext cx="389832"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83" name="TextBox 82"/>
          <p:cNvSpPr txBox="1"/>
          <p:nvPr/>
        </p:nvSpPr>
        <p:spPr>
          <a:xfrm>
            <a:off x="826077" y="6186850"/>
            <a:ext cx="1717137" cy="292388"/>
          </a:xfrm>
          <a:prstGeom prst="rect">
            <a:avLst/>
          </a:prstGeom>
          <a:noFill/>
        </p:spPr>
        <p:txBody>
          <a:bodyPr wrap="none" rtlCol="0">
            <a:spAutoFit/>
          </a:bodyPr>
          <a:p>
            <a:r>
              <a:rPr lang="en-US" sz="1300" dirty="0">
                <a:solidFill>
                  <a:schemeClr val="tx2"/>
                </a:solidFill>
              </a:rPr>
              <a:t>Connect to Doctor</a:t>
            </a:r>
            <a:endParaRPr lang="en-US" sz="1300" dirty="0">
              <a:solidFill>
                <a:schemeClr val="tx2"/>
              </a:solidFill>
            </a:endParaRPr>
          </a:p>
        </p:txBody>
      </p:sp>
      <p:cxnSp>
        <p:nvCxnSpPr>
          <p:cNvPr id="87" name="Straight Connector 86"/>
          <p:cNvCxnSpPr>
            <a:stCxn id="31" idx="2"/>
          </p:cNvCxnSpPr>
          <p:nvPr/>
        </p:nvCxnSpPr>
        <p:spPr>
          <a:xfrm>
            <a:off x="3543311" y="2557225"/>
            <a:ext cx="0" cy="332899"/>
          </a:xfrm>
          <a:prstGeom prst="line">
            <a:avLst/>
          </a:prstGeom>
        </p:spPr>
        <p:style>
          <a:lnRef idx="1">
            <a:schemeClr val="accent5"/>
          </a:lnRef>
          <a:fillRef idx="0">
            <a:schemeClr val="accent5"/>
          </a:fillRef>
          <a:effectRef idx="0">
            <a:schemeClr val="accent5"/>
          </a:effectRef>
          <a:fontRef idx="minor">
            <a:schemeClr val="tx1"/>
          </a:fontRef>
        </p:style>
      </p:cxnSp>
      <p:sp>
        <p:nvSpPr>
          <p:cNvPr id="91" name="TextBox 90"/>
          <p:cNvSpPr txBox="1"/>
          <p:nvPr/>
        </p:nvSpPr>
        <p:spPr>
          <a:xfrm>
            <a:off x="2957522" y="2924850"/>
            <a:ext cx="1171575" cy="275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sz="1200" b="1" dirty="0">
                <a:latin typeface="Arial Bold" panose="020B0604020202090204" charset="0"/>
                <a:cs typeface="Arial Bold" panose="020B0604020202090204" charset="0"/>
              </a:rPr>
              <a:t>Login Page</a:t>
            </a:r>
            <a:endParaRPr lang="en-US" sz="1200" b="1" dirty="0">
              <a:latin typeface="Arial Bold" panose="020B0604020202090204" charset="0"/>
              <a:cs typeface="Arial Bold" panose="020B0604020202090204" charset="0"/>
            </a:endParaRPr>
          </a:p>
        </p:txBody>
      </p:sp>
      <p:cxnSp>
        <p:nvCxnSpPr>
          <p:cNvPr id="95" name="Straight Connector 94"/>
          <p:cNvCxnSpPr>
            <a:stCxn id="91" idx="2"/>
          </p:cNvCxnSpPr>
          <p:nvPr/>
        </p:nvCxnSpPr>
        <p:spPr>
          <a:xfrm>
            <a:off x="3543945" y="3200579"/>
            <a:ext cx="0" cy="391299"/>
          </a:xfrm>
          <a:prstGeom prst="line">
            <a:avLst/>
          </a:prstGeom>
        </p:spPr>
        <p:style>
          <a:lnRef idx="1">
            <a:schemeClr val="accent5"/>
          </a:lnRef>
          <a:fillRef idx="0">
            <a:schemeClr val="accent5"/>
          </a:fillRef>
          <a:effectRef idx="0">
            <a:schemeClr val="accent5"/>
          </a:effectRef>
          <a:fontRef idx="minor">
            <a:schemeClr val="tx1"/>
          </a:fontRef>
        </p:style>
      </p:cxnSp>
      <p:sp>
        <p:nvSpPr>
          <p:cNvPr id="96" name="TextBox 95"/>
          <p:cNvSpPr txBox="1"/>
          <p:nvPr/>
        </p:nvSpPr>
        <p:spPr>
          <a:xfrm>
            <a:off x="2797344" y="3593148"/>
            <a:ext cx="1760369" cy="2755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sz="1200" b="1" dirty="0">
                <a:latin typeface="Arial Bold" panose="020B0604020202090204" charset="0"/>
                <a:cs typeface="Arial Bold" panose="020B0604020202090204" charset="0"/>
              </a:rPr>
              <a:t>Doctor Dashboard</a:t>
            </a:r>
            <a:endParaRPr lang="en-US" sz="1200" b="1" dirty="0">
              <a:latin typeface="Arial Bold" panose="020B0604020202090204" charset="0"/>
              <a:cs typeface="Arial Bold" panose="020B0604020202090204" charset="0"/>
            </a:endParaRPr>
          </a:p>
        </p:txBody>
      </p:sp>
      <p:cxnSp>
        <p:nvCxnSpPr>
          <p:cNvPr id="98" name="Straight Connector 97"/>
          <p:cNvCxnSpPr/>
          <p:nvPr/>
        </p:nvCxnSpPr>
        <p:spPr>
          <a:xfrm>
            <a:off x="2943244" y="3870147"/>
            <a:ext cx="0" cy="2316703"/>
          </a:xfrm>
          <a:prstGeom prst="line">
            <a:avLst/>
          </a:prstGeom>
        </p:spPr>
        <p:style>
          <a:lnRef idx="1">
            <a:schemeClr val="accent5"/>
          </a:lnRef>
          <a:fillRef idx="0">
            <a:schemeClr val="accent5"/>
          </a:fillRef>
          <a:effectRef idx="0">
            <a:schemeClr val="accent5"/>
          </a:effectRef>
          <a:fontRef idx="minor">
            <a:schemeClr val="tx1"/>
          </a:fontRef>
        </p:style>
      </p:cxnSp>
      <p:cxnSp>
        <p:nvCxnSpPr>
          <p:cNvPr id="100" name="Straight Arrow Connector 99"/>
          <p:cNvCxnSpPr/>
          <p:nvPr/>
        </p:nvCxnSpPr>
        <p:spPr>
          <a:xfrm>
            <a:off x="2957522" y="4210710"/>
            <a:ext cx="37146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1" name="Straight Arrow Connector 0"/>
          <p:cNvCxnSpPr/>
          <p:nvPr/>
        </p:nvCxnSpPr>
        <p:spPr>
          <a:xfrm>
            <a:off x="2957532" y="4866878"/>
            <a:ext cx="37145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2" name="Straight Arrow Connector 1"/>
          <p:cNvCxnSpPr/>
          <p:nvPr/>
        </p:nvCxnSpPr>
        <p:spPr>
          <a:xfrm>
            <a:off x="2957522" y="5421948"/>
            <a:ext cx="37146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4" name="TextBox 105"/>
          <p:cNvSpPr txBox="1"/>
          <p:nvPr/>
        </p:nvSpPr>
        <p:spPr>
          <a:xfrm>
            <a:off x="3239685" y="4062641"/>
            <a:ext cx="1614475" cy="492443"/>
          </a:xfrm>
          <a:prstGeom prst="rect">
            <a:avLst/>
          </a:prstGeom>
          <a:noFill/>
        </p:spPr>
        <p:txBody>
          <a:bodyPr wrap="square" rtlCol="0">
            <a:spAutoFit/>
          </a:bodyPr>
          <a:p>
            <a:r>
              <a:rPr lang="en-US" sz="1300" dirty="0">
                <a:solidFill>
                  <a:schemeClr val="tx2"/>
                </a:solidFill>
              </a:rPr>
              <a:t>Schedule/Cancel Appointments</a:t>
            </a:r>
            <a:endParaRPr lang="en-US" sz="1300" dirty="0">
              <a:solidFill>
                <a:schemeClr val="tx2"/>
              </a:solidFill>
            </a:endParaRPr>
          </a:p>
        </p:txBody>
      </p:sp>
      <p:sp>
        <p:nvSpPr>
          <p:cNvPr id="107" name="TextBox 106"/>
          <p:cNvSpPr txBox="1"/>
          <p:nvPr/>
        </p:nvSpPr>
        <p:spPr>
          <a:xfrm>
            <a:off x="3271851" y="4635853"/>
            <a:ext cx="2299027" cy="492443"/>
          </a:xfrm>
          <a:prstGeom prst="rect">
            <a:avLst/>
          </a:prstGeom>
          <a:noFill/>
        </p:spPr>
        <p:txBody>
          <a:bodyPr wrap="none" rtlCol="0">
            <a:spAutoFit/>
          </a:bodyPr>
          <a:p>
            <a:r>
              <a:rPr lang="en-US" sz="1300" dirty="0">
                <a:solidFill>
                  <a:schemeClr val="tx2"/>
                </a:solidFill>
              </a:rPr>
              <a:t>Complete Database of all</a:t>
            </a:r>
            <a:endParaRPr lang="en-US" sz="1300" dirty="0">
              <a:solidFill>
                <a:schemeClr val="tx2"/>
              </a:solidFill>
            </a:endParaRPr>
          </a:p>
          <a:p>
            <a:r>
              <a:rPr lang="en-US" sz="1300" dirty="0">
                <a:solidFill>
                  <a:schemeClr val="tx2"/>
                </a:solidFill>
              </a:rPr>
              <a:t>the Patients</a:t>
            </a:r>
            <a:endParaRPr lang="en-US" sz="1300" dirty="0">
              <a:solidFill>
                <a:schemeClr val="tx2"/>
              </a:solidFill>
            </a:endParaRPr>
          </a:p>
        </p:txBody>
      </p:sp>
      <p:sp>
        <p:nvSpPr>
          <p:cNvPr id="108" name="TextBox 107"/>
          <p:cNvSpPr txBox="1"/>
          <p:nvPr/>
        </p:nvSpPr>
        <p:spPr>
          <a:xfrm>
            <a:off x="3271851" y="5225138"/>
            <a:ext cx="2056409" cy="692497"/>
          </a:xfrm>
          <a:prstGeom prst="rect">
            <a:avLst/>
          </a:prstGeom>
          <a:noFill/>
        </p:spPr>
        <p:txBody>
          <a:bodyPr wrap="square" rtlCol="0">
            <a:spAutoFit/>
          </a:bodyPr>
          <a:p>
            <a:r>
              <a:rPr lang="en-US" sz="1300" dirty="0">
                <a:solidFill>
                  <a:schemeClr val="tx2"/>
                </a:solidFill>
              </a:rPr>
              <a:t>Online consultation to patients via video call/chat</a:t>
            </a:r>
            <a:endParaRPr lang="en-US" sz="1300" dirty="0">
              <a:solidFill>
                <a:schemeClr val="tx2"/>
              </a:solidFill>
            </a:endParaRPr>
          </a:p>
        </p:txBody>
      </p:sp>
      <p:cxnSp>
        <p:nvCxnSpPr>
          <p:cNvPr id="110" name="Straight Arrow Connector 109"/>
          <p:cNvCxnSpPr/>
          <p:nvPr/>
        </p:nvCxnSpPr>
        <p:spPr>
          <a:xfrm>
            <a:off x="2957522" y="6022023"/>
            <a:ext cx="37146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112" name="TextBox 111"/>
          <p:cNvSpPr txBox="1"/>
          <p:nvPr/>
        </p:nvSpPr>
        <p:spPr>
          <a:xfrm>
            <a:off x="3237470" y="5894462"/>
            <a:ext cx="2002471" cy="292388"/>
          </a:xfrm>
          <a:prstGeom prst="rect">
            <a:avLst/>
          </a:prstGeom>
          <a:noFill/>
        </p:spPr>
        <p:txBody>
          <a:bodyPr wrap="none" rtlCol="0">
            <a:spAutoFit/>
          </a:bodyPr>
          <a:p>
            <a:r>
              <a:rPr lang="en-US" sz="1300" dirty="0">
                <a:solidFill>
                  <a:schemeClr val="tx2"/>
                </a:solidFill>
              </a:rPr>
              <a:t>Track patient recovery</a:t>
            </a:r>
            <a:endParaRPr lang="en-US" sz="1300" dirty="0">
              <a:solidFill>
                <a:schemeClr val="tx2"/>
              </a:solidFill>
            </a:endParaRPr>
          </a:p>
        </p:txBody>
      </p:sp>
      <p:cxnSp>
        <p:nvCxnSpPr>
          <p:cNvPr id="115" name="Straight Connector 114"/>
          <p:cNvCxnSpPr>
            <a:stCxn id="35" idx="2"/>
          </p:cNvCxnSpPr>
          <p:nvPr/>
        </p:nvCxnSpPr>
        <p:spPr>
          <a:xfrm flipH="1">
            <a:off x="6096000" y="2570878"/>
            <a:ext cx="1191" cy="429606"/>
          </a:xfrm>
          <a:prstGeom prst="line">
            <a:avLst/>
          </a:prstGeom>
        </p:spPr>
        <p:style>
          <a:lnRef idx="1">
            <a:schemeClr val="accent5"/>
          </a:lnRef>
          <a:fillRef idx="0">
            <a:schemeClr val="accent5"/>
          </a:fillRef>
          <a:effectRef idx="0">
            <a:schemeClr val="accent5"/>
          </a:effectRef>
          <a:fontRef idx="minor">
            <a:schemeClr val="tx1"/>
          </a:fontRef>
        </p:style>
      </p:cxnSp>
      <p:sp>
        <p:nvSpPr>
          <p:cNvPr id="116" name="TextBox 115"/>
          <p:cNvSpPr txBox="1"/>
          <p:nvPr/>
        </p:nvSpPr>
        <p:spPr>
          <a:xfrm>
            <a:off x="5073255" y="3063351"/>
            <a:ext cx="2290691"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400" b="1" dirty="0">
                <a:latin typeface="Arial Bold" panose="020B0604020202090204" charset="0"/>
                <a:cs typeface="Arial Bold" panose="020B0604020202090204" charset="0"/>
              </a:rPr>
              <a:t>An AI enabled chatbot</a:t>
            </a:r>
            <a:endParaRPr lang="en-US" sz="1400" b="1" dirty="0">
              <a:latin typeface="Arial Bold" panose="020B0604020202090204" charset="0"/>
              <a:cs typeface="Arial Bold" panose="020B0604020202090204" charset="0"/>
            </a:endParaRPr>
          </a:p>
        </p:txBody>
      </p:sp>
      <p:cxnSp>
        <p:nvCxnSpPr>
          <p:cNvPr id="118" name="Straight Connector 117"/>
          <p:cNvCxnSpPr>
            <a:stCxn id="116" idx="2"/>
          </p:cNvCxnSpPr>
          <p:nvPr/>
        </p:nvCxnSpPr>
        <p:spPr>
          <a:xfrm>
            <a:off x="6218601" y="3369858"/>
            <a:ext cx="0" cy="514408"/>
          </a:xfrm>
          <a:prstGeom prst="line">
            <a:avLst/>
          </a:prstGeom>
        </p:spPr>
        <p:style>
          <a:lnRef idx="1">
            <a:schemeClr val="accent5"/>
          </a:lnRef>
          <a:fillRef idx="0">
            <a:schemeClr val="accent5"/>
          </a:fillRef>
          <a:effectRef idx="0">
            <a:schemeClr val="accent5"/>
          </a:effectRef>
          <a:fontRef idx="minor">
            <a:schemeClr val="tx1"/>
          </a:fontRef>
        </p:style>
      </p:cxnSp>
      <p:sp>
        <p:nvSpPr>
          <p:cNvPr id="120" name="TextBox 119"/>
          <p:cNvSpPr txBox="1"/>
          <p:nvPr/>
        </p:nvSpPr>
        <p:spPr>
          <a:xfrm>
            <a:off x="5582063" y="3907622"/>
            <a:ext cx="1372378" cy="18148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400" b="1" dirty="0">
                <a:latin typeface="Arial Bold" panose="020B0604020202090204" charset="0"/>
                <a:cs typeface="Arial Bold" panose="020B0604020202090204" charset="0"/>
              </a:rPr>
              <a:t>This chatbot will be able to Predict a patient's </a:t>
            </a:r>
            <a:r>
              <a:rPr lang="en-US" sz="1400" b="1" dirty="0">
                <a:solidFill>
                  <a:schemeClr val="tx1"/>
                </a:solidFill>
                <a:effectLst>
                  <a:outerShdw blurRad="38100" dist="19050" dir="2700000" algn="tl" rotWithShape="0">
                    <a:schemeClr val="dk1">
                      <a:alpha val="40000"/>
                    </a:schemeClr>
                  </a:outerShdw>
                </a:effectLst>
                <a:latin typeface="Arial Bold" panose="020B0604020202090204" charset="0"/>
                <a:cs typeface="Arial Bold" panose="020B0604020202090204" charset="0"/>
              </a:rPr>
              <a:t>prescription </a:t>
            </a:r>
            <a:r>
              <a:rPr lang="en-US" sz="1400" b="1" dirty="0">
                <a:latin typeface="Arial Bold" panose="020B0604020202090204" charset="0"/>
                <a:cs typeface="Arial Bold" panose="020B0604020202090204" charset="0"/>
              </a:rPr>
              <a:t>based on his/her symptoms</a:t>
            </a:r>
            <a:endParaRPr lang="en-US" sz="1400" b="1" dirty="0">
              <a:latin typeface="Arial Bold" panose="020B0604020202090204" charset="0"/>
              <a:cs typeface="Arial Bold" panose="020B0604020202090204" charset="0"/>
            </a:endParaRPr>
          </a:p>
        </p:txBody>
      </p:sp>
      <p:cxnSp>
        <p:nvCxnSpPr>
          <p:cNvPr id="122" name="Straight Connector 121"/>
          <p:cNvCxnSpPr/>
          <p:nvPr/>
        </p:nvCxnSpPr>
        <p:spPr>
          <a:xfrm>
            <a:off x="8451056" y="2633743"/>
            <a:ext cx="0" cy="508813"/>
          </a:xfrm>
          <a:prstGeom prst="line">
            <a:avLst/>
          </a:prstGeom>
        </p:spPr>
        <p:style>
          <a:lnRef idx="1">
            <a:schemeClr val="accent5"/>
          </a:lnRef>
          <a:fillRef idx="0">
            <a:schemeClr val="accent5"/>
          </a:fillRef>
          <a:effectRef idx="0">
            <a:schemeClr val="accent5"/>
          </a:effectRef>
          <a:fontRef idx="minor">
            <a:schemeClr val="tx1"/>
          </a:fontRef>
        </p:style>
      </p:cxnSp>
      <p:sp>
        <p:nvSpPr>
          <p:cNvPr id="129" name="TextBox 128"/>
          <p:cNvSpPr txBox="1"/>
          <p:nvPr/>
        </p:nvSpPr>
        <p:spPr>
          <a:xfrm>
            <a:off x="7673474" y="3148092"/>
            <a:ext cx="1671635" cy="249174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300" b="1" dirty="0">
                <a:latin typeface="Arial Bold" panose="020B0604020202090204" charset="0"/>
                <a:cs typeface="Arial Bold" panose="020B0604020202090204" charset="0"/>
              </a:rPr>
              <a:t>Powered by an AI Chatbot this webpage aims to immediately call for an emergency procedures along with calling for an ambulance this webpage will also be able to inform the hospital to prepare for the OT </a:t>
            </a:r>
            <a:endParaRPr lang="en-US" sz="1300" b="1" dirty="0">
              <a:latin typeface="Arial Bold" panose="020B0604020202090204" charset="0"/>
              <a:cs typeface="Arial Bold" panose="020B0604020202090204" charset="0"/>
            </a:endParaRPr>
          </a:p>
        </p:txBody>
      </p:sp>
      <p:cxnSp>
        <p:nvCxnSpPr>
          <p:cNvPr id="133" name="Straight Connector 132"/>
          <p:cNvCxnSpPr>
            <a:stCxn id="45" idx="2"/>
          </p:cNvCxnSpPr>
          <p:nvPr/>
        </p:nvCxnSpPr>
        <p:spPr>
          <a:xfrm>
            <a:off x="11033520" y="2557225"/>
            <a:ext cx="0" cy="523101"/>
          </a:xfrm>
          <a:prstGeom prst="line">
            <a:avLst/>
          </a:prstGeom>
        </p:spPr>
        <p:style>
          <a:lnRef idx="1">
            <a:schemeClr val="accent5"/>
          </a:lnRef>
          <a:fillRef idx="0">
            <a:schemeClr val="accent5"/>
          </a:fillRef>
          <a:effectRef idx="0">
            <a:schemeClr val="accent5"/>
          </a:effectRef>
          <a:fontRef idx="minor">
            <a:schemeClr val="tx1"/>
          </a:fontRef>
        </p:style>
      </p:cxnSp>
      <p:sp>
        <p:nvSpPr>
          <p:cNvPr id="134" name="TextBox 133"/>
          <p:cNvSpPr txBox="1"/>
          <p:nvPr/>
        </p:nvSpPr>
        <p:spPr>
          <a:xfrm>
            <a:off x="9915525" y="3142556"/>
            <a:ext cx="1803787" cy="4914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300" b="1" dirty="0">
                <a:latin typeface="Arial Bold" panose="020B0604020202090204" charset="0"/>
                <a:cs typeface="Arial Bold" panose="020B0604020202090204" charset="0"/>
              </a:rPr>
              <a:t>Record feedback of the user </a:t>
            </a:r>
            <a:endParaRPr lang="en-US" sz="1300" b="1" dirty="0">
              <a:latin typeface="Arial Bold" panose="020B0604020202090204" charset="0"/>
              <a:cs typeface="Arial Bold" panose="020B0604020202090204" charset="0"/>
            </a:endParaRPr>
          </a:p>
        </p:txBody>
      </p:sp>
      <p:cxnSp>
        <p:nvCxnSpPr>
          <p:cNvPr id="137" name="Straight Connector 136"/>
          <p:cNvCxnSpPr>
            <a:stCxn id="134" idx="2"/>
            <a:endCxn id="139" idx="0"/>
          </p:cNvCxnSpPr>
          <p:nvPr/>
        </p:nvCxnSpPr>
        <p:spPr>
          <a:xfrm>
            <a:off x="10818054" y="3634364"/>
            <a:ext cx="0" cy="481330"/>
          </a:xfrm>
          <a:prstGeom prst="line">
            <a:avLst/>
          </a:prstGeom>
        </p:spPr>
        <p:style>
          <a:lnRef idx="1">
            <a:schemeClr val="accent5"/>
          </a:lnRef>
          <a:fillRef idx="0">
            <a:schemeClr val="accent5"/>
          </a:fillRef>
          <a:effectRef idx="0">
            <a:schemeClr val="accent5"/>
          </a:effectRef>
          <a:fontRef idx="minor">
            <a:schemeClr val="tx1"/>
          </a:fontRef>
        </p:style>
      </p:cxnSp>
      <p:sp>
        <p:nvSpPr>
          <p:cNvPr id="139" name="TextBox 138"/>
          <p:cNvSpPr txBox="1"/>
          <p:nvPr/>
        </p:nvSpPr>
        <p:spPr>
          <a:xfrm>
            <a:off x="9915525" y="4115238"/>
            <a:ext cx="1803785" cy="49149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300" b="1" dirty="0">
                <a:latin typeface="Arial Bold" panose="020B0604020202090204" charset="0"/>
                <a:cs typeface="Arial Bold" panose="020B0604020202090204" charset="0"/>
              </a:rPr>
              <a:t>Register Complaints by User</a:t>
            </a:r>
            <a:endParaRPr lang="en-US" sz="1300" b="1" dirty="0">
              <a:latin typeface="Arial Bold" panose="020B0604020202090204" charset="0"/>
              <a:cs typeface="Arial Bold" panose="020B0604020202090204" charset="0"/>
            </a:endParaRPr>
          </a:p>
        </p:txBody>
      </p:sp>
      <p:sp>
        <p:nvSpPr>
          <p:cNvPr id="148" name="TextBox 147"/>
          <p:cNvSpPr txBox="1"/>
          <p:nvPr/>
        </p:nvSpPr>
        <p:spPr>
          <a:xfrm>
            <a:off x="8509291" y="6159616"/>
            <a:ext cx="3396438" cy="461665"/>
          </a:xfrm>
          <a:prstGeom prst="rect">
            <a:avLst/>
          </a:prstGeom>
          <a:noFill/>
        </p:spPr>
        <p:txBody>
          <a:bodyPr wrap="square" rtlCol="0">
            <a:spAutoFit/>
          </a:bodyPr>
          <a:p>
            <a:r>
              <a:rPr lang="en-US" sz="1200" dirty="0">
                <a:solidFill>
                  <a:schemeClr val="tx2"/>
                </a:solidFill>
              </a:rPr>
              <a:t>*All webpages are chatbot enabled to provide a user-friendly experience </a:t>
            </a:r>
            <a:endParaRPr lang="en-US" sz="1200" dirty="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10" name="Shape 110"/>
        <p:cNvGrpSpPr/>
        <p:nvPr/>
      </p:nvGrpSpPr>
      <p:grpSpPr>
        <a:xfrm>
          <a:off x="0" y="0"/>
          <a:ext cx="0" cy="0"/>
          <a:chOff x="0" y="0"/>
          <a:chExt cx="0" cy="0"/>
        </a:xfrm>
      </p:grpSpPr>
      <p:sp>
        <p:nvSpPr>
          <p:cNvPr id="112" name="Google Shape;112;gfb192ebab7_0_160"/>
          <p:cNvSpPr txBox="1"/>
          <p:nvPr/>
        </p:nvSpPr>
        <p:spPr>
          <a:xfrm>
            <a:off x="1186180" y="233680"/>
            <a:ext cx="8757285" cy="828675"/>
          </a:xfrm>
          <a:prstGeom prst="rect">
            <a:avLst/>
          </a:prstGeom>
          <a:noFill/>
          <a:ln>
            <a:noFill/>
          </a:ln>
        </p:spPr>
        <p:txBody>
          <a:bodyPr spcFirstLastPara="1" wrap="square" lIns="91425" tIns="45700" rIns="91425" bIns="45700" anchor="t" anchorCtr="0">
            <a:spAutoFit/>
          </a:bodyPr>
          <a:lstStyle/>
          <a:p>
            <a:pPr marL="0" lvl="0" indent="0" algn="ctr" rtl="0">
              <a:lnSpc>
                <a:spcPct val="150000"/>
              </a:lnSpc>
              <a:spcBef>
                <a:spcPts val="0"/>
              </a:spcBef>
              <a:spcAft>
                <a:spcPts val="0"/>
              </a:spcAft>
              <a:buClr>
                <a:schemeClr val="dk1"/>
              </a:buClr>
              <a:buSzPts val="1000"/>
              <a:buFont typeface="Arial" panose="020B0604020202090204"/>
              <a:buNone/>
            </a:pPr>
            <a:r>
              <a:rPr lang="en-US" sz="3200" b="1">
                <a:solidFill>
                  <a:srgbClr val="FFFF00"/>
                </a:solidFill>
                <a:latin typeface="Montserrat"/>
                <a:ea typeface="Montserrat"/>
                <a:cs typeface="Montserrat"/>
                <a:sym typeface="Montserrat"/>
              </a:rPr>
              <a:t>FUTURE PROSPECTS</a:t>
            </a:r>
            <a:endParaRPr lang="en-US" sz="3200" b="1" i="0" u="none" strike="noStrike" cap="none">
              <a:solidFill>
                <a:srgbClr val="FFFF00"/>
              </a:solidFill>
              <a:latin typeface="Montserrat"/>
              <a:ea typeface="Montserrat"/>
              <a:cs typeface="Montserrat"/>
              <a:sym typeface="Montserrat"/>
            </a:endParaRPr>
          </a:p>
        </p:txBody>
      </p:sp>
      <p:sp>
        <p:nvSpPr>
          <p:cNvPr id="113" name="Google Shape;113;gfb192ebab7_0_160"/>
          <p:cNvSpPr txBox="1"/>
          <p:nvPr/>
        </p:nvSpPr>
        <p:spPr>
          <a:xfrm>
            <a:off x="333620" y="1124960"/>
            <a:ext cx="11524200" cy="13524865"/>
          </a:xfrm>
          <a:prstGeom prst="rect">
            <a:avLst/>
          </a:prstGeom>
          <a:noFill/>
          <a:ln>
            <a:noFill/>
          </a:ln>
        </p:spPr>
        <p:txBody>
          <a:bodyPr spcFirstLastPara="1" wrap="square" lIns="91425" tIns="45700" rIns="91425" bIns="45700" anchor="t" anchorCtr="0">
            <a:spAutoFit/>
          </a:bodyPr>
          <a:lstStyle/>
          <a:p>
            <a:pPr indent="0">
              <a:buFont typeface="+mj-lt"/>
              <a:buNone/>
            </a:pPr>
            <a:r>
              <a:rPr lang="en-US" sz="2000" dirty="0">
                <a:solidFill>
                  <a:schemeClr val="tx2"/>
                </a:solidFill>
                <a:sym typeface="+mn-ea"/>
              </a:rPr>
              <a:t>There are some features which we planned to add but due to the hard time constraint were unable to integrate during the deadline. </a:t>
            </a:r>
            <a:endParaRPr lang="en-US" sz="2000" dirty="0">
              <a:solidFill>
                <a:schemeClr val="tx2"/>
              </a:solidFill>
            </a:endParaRPr>
          </a:p>
          <a:p>
            <a:pPr indent="0">
              <a:buFont typeface="+mj-lt"/>
              <a:buNone/>
            </a:pPr>
            <a:endParaRPr lang="en-US" sz="2000" dirty="0">
              <a:solidFill>
                <a:schemeClr val="tx2"/>
              </a:solidFill>
              <a:sym typeface="+mn-ea"/>
            </a:endParaRPr>
          </a:p>
          <a:p>
            <a:pPr indent="0">
              <a:buFont typeface="+mj-lt"/>
              <a:buNone/>
            </a:pPr>
            <a:r>
              <a:rPr lang="en-US" sz="2000" dirty="0">
                <a:solidFill>
                  <a:schemeClr val="tx2"/>
                </a:solidFill>
                <a:sym typeface="+mn-ea"/>
              </a:rPr>
              <a:t>There is a plan to enable a voice agent customer chatbot which will be helping the specially abled users to make it easier for them to use the website and mobile app.</a:t>
            </a:r>
            <a:endParaRPr lang="en-US" sz="2000" dirty="0">
              <a:solidFill>
                <a:schemeClr val="tx2"/>
              </a:solidFill>
            </a:endParaRPr>
          </a:p>
          <a:p>
            <a:pPr indent="0">
              <a:buFont typeface="+mj-lt"/>
              <a:buNone/>
            </a:pPr>
            <a:endParaRPr lang="en-US" sz="2000" dirty="0">
              <a:solidFill>
                <a:schemeClr val="tx2"/>
              </a:solidFill>
              <a:sym typeface="+mn-ea"/>
            </a:endParaRPr>
          </a:p>
          <a:p>
            <a:pPr indent="0">
              <a:buFont typeface="+mj-lt"/>
              <a:buNone/>
            </a:pPr>
            <a:r>
              <a:rPr lang="en-US" sz="2000" dirty="0">
                <a:solidFill>
                  <a:schemeClr val="tx2"/>
                </a:solidFill>
                <a:sym typeface="+mn-ea"/>
              </a:rPr>
              <a:t>The Medicus chatbot needs to be more trained and able to diagnose a wider range of diseases. We plan on consulting a few specialized Doctors who will be able to help us make Medicus the chatbot predict more diseases and increase accuracy. </a:t>
            </a:r>
            <a:endParaRPr lang="en-US" sz="2000" dirty="0">
              <a:solidFill>
                <a:schemeClr val="tx2"/>
              </a:solidFill>
            </a:endParaRPr>
          </a:p>
          <a:p>
            <a:pPr indent="0">
              <a:buFont typeface="+mj-lt"/>
              <a:buNone/>
            </a:pPr>
            <a:endParaRPr lang="en-US" sz="2000" dirty="0">
              <a:solidFill>
                <a:schemeClr val="tx2"/>
              </a:solidFill>
              <a:sym typeface="+mn-ea"/>
            </a:endParaRPr>
          </a:p>
          <a:p>
            <a:pPr indent="0">
              <a:buFont typeface="+mj-lt"/>
              <a:buNone/>
            </a:pPr>
            <a:r>
              <a:rPr lang="en-US" sz="2000" dirty="0">
                <a:solidFill>
                  <a:schemeClr val="tx2"/>
                </a:solidFill>
                <a:sym typeface="+mn-ea"/>
              </a:rPr>
              <a:t>For the prototype phase we have stressed on making this model hospital specific but we plan on making it offer a wider range of medical services to a range of hospitals.</a:t>
            </a:r>
            <a:endParaRPr lang="en-US" sz="2000" dirty="0">
              <a:solidFill>
                <a:schemeClr val="tx2"/>
              </a:solidFill>
            </a:endParaRPr>
          </a:p>
          <a:p>
            <a:pPr indent="0">
              <a:buFont typeface="+mj-lt"/>
              <a:buNone/>
            </a:pPr>
            <a:endParaRPr lang="en-US" sz="2000" dirty="0">
              <a:solidFill>
                <a:schemeClr val="tx2"/>
              </a:solidFill>
              <a:sym typeface="+mn-ea"/>
            </a:endParaRPr>
          </a:p>
          <a:p>
            <a:pPr indent="0">
              <a:buFont typeface="+mj-lt"/>
              <a:buNone/>
            </a:pPr>
            <a:r>
              <a:rPr lang="en-US" sz="2000" dirty="0">
                <a:solidFill>
                  <a:schemeClr val="tx2"/>
                </a:solidFill>
                <a:sym typeface="+mn-ea"/>
              </a:rPr>
              <a:t>Another key feature we had thought of integrating was a combination of AI and IOT tools which involved a highly accurate tracking system which would help the hospital track an ambulance or an organ which has to transplanted. This accurate tracking will allow the hospital to get the operation theatre or the emergency room ready as soon as the asset comes closer. This device uses RF tracking feature. </a:t>
            </a:r>
            <a:endParaRPr sz="2000" i="0" u="none" strike="noStrike" cap="none">
              <a:solidFill>
                <a:schemeClr val="tx2"/>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800">
              <a:solidFill>
                <a:schemeClr val="tx2"/>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19" name="Shape 119"/>
        <p:cNvGrpSpPr/>
        <p:nvPr/>
      </p:nvGrpSpPr>
      <p:grpSpPr>
        <a:xfrm>
          <a:off x="0" y="0"/>
          <a:ext cx="0" cy="0"/>
          <a:chOff x="0" y="0"/>
          <a:chExt cx="0" cy="0"/>
        </a:xfrm>
      </p:grpSpPr>
      <p:sp>
        <p:nvSpPr>
          <p:cNvPr id="122" name="Google Shape;122;gfb192ebab7_0_176"/>
          <p:cNvSpPr txBox="1"/>
          <p:nvPr/>
        </p:nvSpPr>
        <p:spPr>
          <a:xfrm>
            <a:off x="332350" y="1333875"/>
            <a:ext cx="11524200" cy="46791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90204"/>
              <a:buNone/>
            </a:pPr>
            <a:endParaRPr sz="120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p:txBody>
      </p:sp>
      <p:sp>
        <p:nvSpPr>
          <p:cNvPr id="3" name="TextBox 2"/>
          <p:cNvSpPr txBox="1"/>
          <p:nvPr/>
        </p:nvSpPr>
        <p:spPr>
          <a:xfrm>
            <a:off x="4174336" y="172353"/>
            <a:ext cx="3843328" cy="30670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latin typeface="Arial Bold" panose="020B0604020202090204" charset="0"/>
                <a:cs typeface="Arial Bold" panose="020B0604020202090204" charset="0"/>
              </a:rPr>
              <a:t>Web Application/Mobile App</a:t>
            </a:r>
            <a:endParaRPr lang="en-US" b="1" dirty="0">
              <a:latin typeface="Arial Bold" panose="020B0604020202090204" charset="0"/>
              <a:cs typeface="Arial Bold" panose="020B0604020202090204" charset="0"/>
            </a:endParaRPr>
          </a:p>
        </p:txBody>
      </p:sp>
      <p:cxnSp>
        <p:nvCxnSpPr>
          <p:cNvPr id="8" name="Straight Arrow Connector 7"/>
          <p:cNvCxnSpPr/>
          <p:nvPr/>
        </p:nvCxnSpPr>
        <p:spPr>
          <a:xfrm>
            <a:off x="6096000" y="541685"/>
            <a:ext cx="0" cy="521107"/>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11" name="TextBox 10"/>
          <p:cNvSpPr txBox="1"/>
          <p:nvPr/>
        </p:nvSpPr>
        <p:spPr>
          <a:xfrm>
            <a:off x="5505636" y="1070322"/>
            <a:ext cx="1175965" cy="3371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sz="1600" b="1" dirty="0"/>
              <a:t>MEDICUS</a:t>
            </a:r>
            <a:endParaRPr lang="en-US" sz="1600" b="1" dirty="0"/>
          </a:p>
        </p:txBody>
      </p:sp>
      <p:cxnSp>
        <p:nvCxnSpPr>
          <p:cNvPr id="16" name="Straight Connector 15"/>
          <p:cNvCxnSpPr/>
          <p:nvPr/>
        </p:nvCxnSpPr>
        <p:spPr>
          <a:xfrm>
            <a:off x="6093620" y="1484794"/>
            <a:ext cx="2900" cy="292876"/>
          </a:xfrm>
          <a:prstGeom prst="line">
            <a:avLst/>
          </a:prstGeom>
        </p:spPr>
        <p:style>
          <a:lnRef idx="1">
            <a:schemeClr val="accent5"/>
          </a:lnRef>
          <a:fillRef idx="0">
            <a:schemeClr val="accent5"/>
          </a:fillRef>
          <a:effectRef idx="0">
            <a:schemeClr val="accent5"/>
          </a:effectRef>
          <a:fontRef idx="minor">
            <a:schemeClr val="tx1"/>
          </a:fontRef>
        </p:style>
      </p:cxnSp>
      <p:cxnSp>
        <p:nvCxnSpPr>
          <p:cNvPr id="24" name="Straight Connector 23"/>
          <p:cNvCxnSpPr/>
          <p:nvPr/>
        </p:nvCxnSpPr>
        <p:spPr>
          <a:xfrm flipH="1">
            <a:off x="1132305" y="1771650"/>
            <a:ext cx="5132765"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26" name="Straight Arrow Connector 25"/>
          <p:cNvCxnSpPr/>
          <p:nvPr/>
        </p:nvCxnSpPr>
        <p:spPr>
          <a:xfrm flipH="1">
            <a:off x="1118018" y="1771650"/>
            <a:ext cx="14287" cy="542926"/>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28" name="TextBox 27"/>
          <p:cNvSpPr txBox="1"/>
          <p:nvPr/>
        </p:nvSpPr>
        <p:spPr>
          <a:xfrm>
            <a:off x="210771" y="2314576"/>
            <a:ext cx="184306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t>Patients Portal</a:t>
            </a:r>
            <a:endParaRPr lang="en-US" b="1" dirty="0"/>
          </a:p>
        </p:txBody>
      </p:sp>
      <p:cxnSp>
        <p:nvCxnSpPr>
          <p:cNvPr id="30" name="Straight Arrow Connector 29"/>
          <p:cNvCxnSpPr/>
          <p:nvPr/>
        </p:nvCxnSpPr>
        <p:spPr>
          <a:xfrm>
            <a:off x="3184164" y="1785938"/>
            <a:ext cx="0" cy="52863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31" name="TextBox 30"/>
          <p:cNvSpPr txBox="1"/>
          <p:nvPr/>
        </p:nvSpPr>
        <p:spPr>
          <a:xfrm>
            <a:off x="2276963" y="2325143"/>
            <a:ext cx="184306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t>Doctors Portal</a:t>
            </a:r>
            <a:endParaRPr lang="en-US" b="1" dirty="0"/>
          </a:p>
        </p:txBody>
      </p:sp>
      <p:cxnSp>
        <p:nvCxnSpPr>
          <p:cNvPr id="34" name="Straight Arrow Connector 33"/>
          <p:cNvCxnSpPr/>
          <p:nvPr/>
        </p:nvCxnSpPr>
        <p:spPr>
          <a:xfrm>
            <a:off x="6096000" y="1785938"/>
            <a:ext cx="0" cy="52863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35" name="TextBox 34"/>
          <p:cNvSpPr txBox="1"/>
          <p:nvPr/>
        </p:nvSpPr>
        <p:spPr>
          <a:xfrm>
            <a:off x="4976223" y="2300288"/>
            <a:ext cx="223479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b="1" dirty="0"/>
              <a:t>IOT Services</a:t>
            </a:r>
            <a:endParaRPr lang="en-US" b="1" dirty="0"/>
          </a:p>
        </p:txBody>
      </p:sp>
      <p:cxnSp>
        <p:nvCxnSpPr>
          <p:cNvPr id="37" name="Straight Connector 36"/>
          <p:cNvCxnSpPr/>
          <p:nvPr/>
        </p:nvCxnSpPr>
        <p:spPr>
          <a:xfrm>
            <a:off x="6265069" y="1771650"/>
            <a:ext cx="2478881"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39" name="Straight Arrow Connector 38"/>
          <p:cNvCxnSpPr/>
          <p:nvPr/>
        </p:nvCxnSpPr>
        <p:spPr>
          <a:xfrm>
            <a:off x="8743950" y="1796505"/>
            <a:ext cx="0" cy="52863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42" name="Straight Connector 41"/>
          <p:cNvCxnSpPr/>
          <p:nvPr/>
        </p:nvCxnSpPr>
        <p:spPr>
          <a:xfrm>
            <a:off x="8758238" y="1771650"/>
            <a:ext cx="2400300" cy="0"/>
          </a:xfrm>
          <a:prstGeom prst="line">
            <a:avLst/>
          </a:prstGeom>
        </p:spPr>
        <p:style>
          <a:lnRef idx="1">
            <a:schemeClr val="accent5"/>
          </a:lnRef>
          <a:fillRef idx="0">
            <a:schemeClr val="accent5"/>
          </a:fillRef>
          <a:effectRef idx="0">
            <a:schemeClr val="accent5"/>
          </a:effectRef>
          <a:fontRef idx="minor">
            <a:schemeClr val="tx1"/>
          </a:fontRef>
        </p:style>
      </p:cxnSp>
      <p:cxnSp>
        <p:nvCxnSpPr>
          <p:cNvPr id="44" name="Straight Arrow Connector 43"/>
          <p:cNvCxnSpPr/>
          <p:nvPr/>
        </p:nvCxnSpPr>
        <p:spPr>
          <a:xfrm>
            <a:off x="11144250" y="1771650"/>
            <a:ext cx="0" cy="52863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45" name="TextBox 44"/>
          <p:cNvSpPr txBox="1"/>
          <p:nvPr/>
        </p:nvSpPr>
        <p:spPr>
          <a:xfrm>
            <a:off x="10347718" y="2300288"/>
            <a:ext cx="1372787"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IN" sz="1600" b="1" dirty="0"/>
              <a:t>Smart</a:t>
            </a:r>
            <a:endParaRPr lang="en-IN" sz="1600" b="1" dirty="0"/>
          </a:p>
          <a:p>
            <a:pPr algn="ctr"/>
            <a:r>
              <a:rPr lang="en-IN" sz="1600" b="1" dirty="0"/>
              <a:t>Medicine</a:t>
            </a:r>
            <a:endParaRPr lang="en-IN" sz="1600" b="1" dirty="0"/>
          </a:p>
          <a:p>
            <a:pPr algn="ctr"/>
            <a:r>
              <a:rPr lang="en-IN" sz="1600" b="1" dirty="0"/>
              <a:t>Delivery</a:t>
            </a:r>
            <a:endParaRPr lang="en-IN" sz="1600" b="1" dirty="0"/>
          </a:p>
          <a:p>
            <a:pPr algn="ctr"/>
            <a:r>
              <a:rPr lang="en-IN" sz="1600" b="1" dirty="0"/>
              <a:t>System</a:t>
            </a:r>
            <a:endParaRPr lang="en-IN" sz="1600" b="1" dirty="0"/>
          </a:p>
        </p:txBody>
      </p:sp>
      <p:cxnSp>
        <p:nvCxnSpPr>
          <p:cNvPr id="50" name="Straight Connector 49"/>
          <p:cNvCxnSpPr>
            <a:stCxn id="28" idx="2"/>
          </p:cNvCxnSpPr>
          <p:nvPr/>
        </p:nvCxnSpPr>
        <p:spPr>
          <a:xfrm flipH="1">
            <a:off x="1125161" y="2683908"/>
            <a:ext cx="7145" cy="318611"/>
          </a:xfrm>
          <a:prstGeom prst="line">
            <a:avLst/>
          </a:prstGeom>
        </p:spPr>
        <p:style>
          <a:lnRef idx="1">
            <a:schemeClr val="accent5"/>
          </a:lnRef>
          <a:fillRef idx="0">
            <a:schemeClr val="accent5"/>
          </a:fillRef>
          <a:effectRef idx="0">
            <a:schemeClr val="accent5"/>
          </a:effectRef>
          <a:fontRef idx="minor">
            <a:schemeClr val="tx1"/>
          </a:fontRef>
        </p:style>
      </p:cxnSp>
      <p:sp>
        <p:nvSpPr>
          <p:cNvPr id="54" name="TextBox 53"/>
          <p:cNvSpPr txBox="1"/>
          <p:nvPr/>
        </p:nvSpPr>
        <p:spPr>
          <a:xfrm>
            <a:off x="471493" y="3002519"/>
            <a:ext cx="1257296" cy="276999"/>
          </a:xfrm>
          <a:prstGeom prst="rect">
            <a:avLst/>
          </a:prstGeom>
          <a:effectLst/>
        </p:spPr>
        <p:style>
          <a:lnRef idx="2">
            <a:schemeClr val="dk1"/>
          </a:lnRef>
          <a:fillRef idx="1">
            <a:schemeClr val="lt1"/>
          </a:fillRef>
          <a:effectRef idx="0">
            <a:schemeClr val="dk1"/>
          </a:effectRef>
          <a:fontRef idx="minor">
            <a:schemeClr val="dk1"/>
          </a:fontRef>
        </p:style>
        <p:txBody>
          <a:bodyPr wrap="square" rtlCol="0">
            <a:spAutoFit/>
          </a:bodyPr>
          <a:p>
            <a:pPr algn="ctr"/>
            <a:r>
              <a:rPr lang="en-US" sz="1200" dirty="0"/>
              <a:t>Login Page</a:t>
            </a:r>
            <a:endParaRPr lang="en-US" sz="1200" dirty="0"/>
          </a:p>
        </p:txBody>
      </p:sp>
      <p:cxnSp>
        <p:nvCxnSpPr>
          <p:cNvPr id="56" name="Straight Connector 55"/>
          <p:cNvCxnSpPr>
            <a:stCxn id="54" idx="2"/>
          </p:cNvCxnSpPr>
          <p:nvPr/>
        </p:nvCxnSpPr>
        <p:spPr>
          <a:xfrm>
            <a:off x="1100141" y="3279518"/>
            <a:ext cx="0" cy="363795"/>
          </a:xfrm>
          <a:prstGeom prst="line">
            <a:avLst/>
          </a:prstGeom>
        </p:spPr>
        <p:style>
          <a:lnRef idx="1">
            <a:schemeClr val="accent5"/>
          </a:lnRef>
          <a:fillRef idx="0">
            <a:schemeClr val="accent5"/>
          </a:fillRef>
          <a:effectRef idx="0">
            <a:schemeClr val="accent5"/>
          </a:effectRef>
          <a:fontRef idx="minor">
            <a:schemeClr val="tx1"/>
          </a:fontRef>
        </p:style>
      </p:cxnSp>
      <p:sp>
        <p:nvSpPr>
          <p:cNvPr id="59" name="TextBox 58"/>
          <p:cNvSpPr txBox="1"/>
          <p:nvPr/>
        </p:nvSpPr>
        <p:spPr>
          <a:xfrm>
            <a:off x="335769" y="3643313"/>
            <a:ext cx="1528743" cy="29238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300" dirty="0"/>
              <a:t>User Dashboard</a:t>
            </a:r>
            <a:endParaRPr lang="en-US" sz="1300" dirty="0"/>
          </a:p>
        </p:txBody>
      </p:sp>
      <p:cxnSp>
        <p:nvCxnSpPr>
          <p:cNvPr id="64" name="Straight Connector 63"/>
          <p:cNvCxnSpPr/>
          <p:nvPr/>
        </p:nvCxnSpPr>
        <p:spPr>
          <a:xfrm>
            <a:off x="471493" y="3935701"/>
            <a:ext cx="0" cy="2636549"/>
          </a:xfrm>
          <a:prstGeom prst="line">
            <a:avLst/>
          </a:prstGeom>
        </p:spPr>
        <p:style>
          <a:lnRef idx="1">
            <a:schemeClr val="accent5"/>
          </a:lnRef>
          <a:fillRef idx="0">
            <a:schemeClr val="accent5"/>
          </a:fillRef>
          <a:effectRef idx="0">
            <a:schemeClr val="accent5"/>
          </a:effectRef>
          <a:fontRef idx="minor">
            <a:schemeClr val="tx1"/>
          </a:fontRef>
        </p:style>
      </p:cxnSp>
      <p:cxnSp>
        <p:nvCxnSpPr>
          <p:cNvPr id="68" name="Straight Arrow Connector 67"/>
          <p:cNvCxnSpPr/>
          <p:nvPr/>
        </p:nvCxnSpPr>
        <p:spPr>
          <a:xfrm>
            <a:off x="471493" y="4271963"/>
            <a:ext cx="371470"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69" name="TextBox 68"/>
          <p:cNvSpPr txBox="1"/>
          <p:nvPr/>
        </p:nvSpPr>
        <p:spPr>
          <a:xfrm>
            <a:off x="755280" y="4132518"/>
            <a:ext cx="1223412" cy="261610"/>
          </a:xfrm>
          <a:prstGeom prst="rect">
            <a:avLst/>
          </a:prstGeom>
          <a:noFill/>
        </p:spPr>
        <p:txBody>
          <a:bodyPr wrap="none" rtlCol="0">
            <a:spAutoFit/>
          </a:bodyPr>
          <a:p>
            <a:r>
              <a:rPr lang="en-US" sz="1100" b="1" dirty="0">
                <a:solidFill>
                  <a:schemeClr val="tx2"/>
                </a:solidFill>
              </a:rPr>
              <a:t>Medical History</a:t>
            </a:r>
            <a:endParaRPr lang="en-US" sz="1100" b="1" dirty="0">
              <a:solidFill>
                <a:schemeClr val="tx2"/>
              </a:solidFill>
            </a:endParaRPr>
          </a:p>
        </p:txBody>
      </p:sp>
      <p:cxnSp>
        <p:nvCxnSpPr>
          <p:cNvPr id="71" name="Straight Arrow Connector 70"/>
          <p:cNvCxnSpPr/>
          <p:nvPr/>
        </p:nvCxnSpPr>
        <p:spPr>
          <a:xfrm>
            <a:off x="471493" y="4580169"/>
            <a:ext cx="371470"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73" name="Straight Arrow Connector 72"/>
          <p:cNvCxnSpPr/>
          <p:nvPr/>
        </p:nvCxnSpPr>
        <p:spPr>
          <a:xfrm>
            <a:off x="480674" y="4949360"/>
            <a:ext cx="371470"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75" name="Straight Arrow Connector 74"/>
          <p:cNvCxnSpPr/>
          <p:nvPr/>
        </p:nvCxnSpPr>
        <p:spPr>
          <a:xfrm>
            <a:off x="471493" y="5250977"/>
            <a:ext cx="371470"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76" name="TextBox 75"/>
          <p:cNvSpPr txBox="1"/>
          <p:nvPr/>
        </p:nvSpPr>
        <p:spPr>
          <a:xfrm>
            <a:off x="771671" y="4449364"/>
            <a:ext cx="1005403" cy="261610"/>
          </a:xfrm>
          <a:prstGeom prst="rect">
            <a:avLst/>
          </a:prstGeom>
          <a:noFill/>
        </p:spPr>
        <p:txBody>
          <a:bodyPr wrap="none" rtlCol="0">
            <a:spAutoFit/>
          </a:bodyPr>
          <a:p>
            <a:r>
              <a:rPr lang="en-US" sz="1100" b="1" dirty="0">
                <a:solidFill>
                  <a:schemeClr val="tx2"/>
                </a:solidFill>
              </a:rPr>
              <a:t>Bill Payment</a:t>
            </a:r>
            <a:endParaRPr lang="en-US" sz="1100" b="1" dirty="0">
              <a:solidFill>
                <a:schemeClr val="tx2"/>
              </a:solidFill>
            </a:endParaRPr>
          </a:p>
        </p:txBody>
      </p:sp>
      <p:sp>
        <p:nvSpPr>
          <p:cNvPr id="77" name="TextBox 76"/>
          <p:cNvSpPr txBox="1"/>
          <p:nvPr/>
        </p:nvSpPr>
        <p:spPr>
          <a:xfrm>
            <a:off x="800660" y="4807239"/>
            <a:ext cx="1686680" cy="261610"/>
          </a:xfrm>
          <a:prstGeom prst="rect">
            <a:avLst/>
          </a:prstGeom>
          <a:noFill/>
        </p:spPr>
        <p:txBody>
          <a:bodyPr wrap="none" rtlCol="0">
            <a:spAutoFit/>
          </a:bodyPr>
          <a:p>
            <a:r>
              <a:rPr lang="en-US" sz="1100" b="1" dirty="0">
                <a:solidFill>
                  <a:schemeClr val="tx2"/>
                </a:solidFill>
              </a:rPr>
              <a:t>Book an appointment</a:t>
            </a:r>
            <a:endParaRPr lang="en-US" sz="1100" b="1" dirty="0">
              <a:solidFill>
                <a:schemeClr val="tx2"/>
              </a:solidFill>
            </a:endParaRPr>
          </a:p>
        </p:txBody>
      </p:sp>
      <p:sp>
        <p:nvSpPr>
          <p:cNvPr id="78" name="TextBox 77"/>
          <p:cNvSpPr txBox="1"/>
          <p:nvPr/>
        </p:nvSpPr>
        <p:spPr>
          <a:xfrm>
            <a:off x="770437" y="5149259"/>
            <a:ext cx="1760442" cy="430887"/>
          </a:xfrm>
          <a:prstGeom prst="rect">
            <a:avLst/>
          </a:prstGeom>
          <a:noFill/>
        </p:spPr>
        <p:txBody>
          <a:bodyPr wrap="square" rtlCol="0">
            <a:spAutoFit/>
          </a:bodyPr>
          <a:p>
            <a:r>
              <a:rPr lang="en-US" sz="1100" b="1" dirty="0">
                <a:solidFill>
                  <a:schemeClr val="tx2"/>
                </a:solidFill>
              </a:rPr>
              <a:t>Smart Medical report generator using AI</a:t>
            </a:r>
            <a:endParaRPr lang="en-US" sz="1100" b="1" dirty="0">
              <a:solidFill>
                <a:schemeClr val="tx2"/>
              </a:solidFill>
            </a:endParaRPr>
          </a:p>
        </p:txBody>
      </p:sp>
      <p:cxnSp>
        <p:nvCxnSpPr>
          <p:cNvPr id="82" name="Straight Arrow Connector 81"/>
          <p:cNvCxnSpPr/>
          <p:nvPr/>
        </p:nvCxnSpPr>
        <p:spPr>
          <a:xfrm>
            <a:off x="462312" y="6104291"/>
            <a:ext cx="389832"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83" name="TextBox 82"/>
          <p:cNvSpPr txBox="1"/>
          <p:nvPr/>
        </p:nvSpPr>
        <p:spPr>
          <a:xfrm>
            <a:off x="781053" y="5987562"/>
            <a:ext cx="1766830" cy="430887"/>
          </a:xfrm>
          <a:prstGeom prst="rect">
            <a:avLst/>
          </a:prstGeom>
          <a:noFill/>
        </p:spPr>
        <p:txBody>
          <a:bodyPr wrap="none" rtlCol="0">
            <a:spAutoFit/>
          </a:bodyPr>
          <a:p>
            <a:r>
              <a:rPr lang="en-US" sz="1100" b="1" dirty="0">
                <a:solidFill>
                  <a:schemeClr val="tx2"/>
                </a:solidFill>
              </a:rPr>
              <a:t>Connect to Doctor via </a:t>
            </a:r>
            <a:endParaRPr lang="en-US" sz="1100" b="1" dirty="0">
              <a:solidFill>
                <a:schemeClr val="tx2"/>
              </a:solidFill>
            </a:endParaRPr>
          </a:p>
          <a:p>
            <a:r>
              <a:rPr lang="en-US" sz="1100" b="1" dirty="0">
                <a:solidFill>
                  <a:schemeClr val="tx2"/>
                </a:solidFill>
              </a:rPr>
              <a:t>Video call/chat</a:t>
            </a:r>
            <a:endParaRPr lang="en-US" sz="1100" b="1" dirty="0">
              <a:solidFill>
                <a:schemeClr val="tx2"/>
              </a:solidFill>
            </a:endParaRPr>
          </a:p>
        </p:txBody>
      </p:sp>
      <p:cxnSp>
        <p:nvCxnSpPr>
          <p:cNvPr id="87" name="Straight Connector 86"/>
          <p:cNvCxnSpPr/>
          <p:nvPr/>
        </p:nvCxnSpPr>
        <p:spPr>
          <a:xfrm>
            <a:off x="3120870" y="2698344"/>
            <a:ext cx="0" cy="332899"/>
          </a:xfrm>
          <a:prstGeom prst="line">
            <a:avLst/>
          </a:prstGeom>
        </p:spPr>
        <p:style>
          <a:lnRef idx="1">
            <a:schemeClr val="accent5"/>
          </a:lnRef>
          <a:fillRef idx="0">
            <a:schemeClr val="accent5"/>
          </a:fillRef>
          <a:effectRef idx="0">
            <a:schemeClr val="accent5"/>
          </a:effectRef>
          <a:fontRef idx="minor">
            <a:schemeClr val="tx1"/>
          </a:fontRef>
        </p:style>
      </p:cxnSp>
      <p:sp>
        <p:nvSpPr>
          <p:cNvPr id="91" name="TextBox 90"/>
          <p:cNvSpPr txBox="1"/>
          <p:nvPr/>
        </p:nvSpPr>
        <p:spPr>
          <a:xfrm>
            <a:off x="2496352" y="3028698"/>
            <a:ext cx="1171575"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sz="1200" dirty="0"/>
              <a:t>Login Page</a:t>
            </a:r>
            <a:endParaRPr lang="en-US" sz="1200" dirty="0"/>
          </a:p>
        </p:txBody>
      </p:sp>
      <p:cxnSp>
        <p:nvCxnSpPr>
          <p:cNvPr id="95" name="Straight Connector 94"/>
          <p:cNvCxnSpPr/>
          <p:nvPr/>
        </p:nvCxnSpPr>
        <p:spPr>
          <a:xfrm>
            <a:off x="3120870" y="3333422"/>
            <a:ext cx="0" cy="391299"/>
          </a:xfrm>
          <a:prstGeom prst="line">
            <a:avLst/>
          </a:prstGeom>
        </p:spPr>
        <p:style>
          <a:lnRef idx="1">
            <a:schemeClr val="accent5"/>
          </a:lnRef>
          <a:fillRef idx="0">
            <a:schemeClr val="accent5"/>
          </a:fillRef>
          <a:effectRef idx="0">
            <a:schemeClr val="accent5"/>
          </a:effectRef>
          <a:fontRef idx="minor">
            <a:schemeClr val="tx1"/>
          </a:fontRef>
        </p:style>
      </p:cxnSp>
      <p:sp>
        <p:nvSpPr>
          <p:cNvPr id="96" name="TextBox 95"/>
          <p:cNvSpPr txBox="1"/>
          <p:nvPr/>
        </p:nvSpPr>
        <p:spPr>
          <a:xfrm>
            <a:off x="2398703" y="3729031"/>
            <a:ext cx="1760369" cy="27699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US" sz="1200" dirty="0"/>
              <a:t>Doctor Dashboard</a:t>
            </a:r>
            <a:endParaRPr lang="en-US" sz="1200" dirty="0"/>
          </a:p>
        </p:txBody>
      </p:sp>
      <p:cxnSp>
        <p:nvCxnSpPr>
          <p:cNvPr id="98" name="Straight Connector 97"/>
          <p:cNvCxnSpPr/>
          <p:nvPr/>
        </p:nvCxnSpPr>
        <p:spPr>
          <a:xfrm flipH="1">
            <a:off x="2484311" y="4020109"/>
            <a:ext cx="12041" cy="2552141"/>
          </a:xfrm>
          <a:prstGeom prst="line">
            <a:avLst/>
          </a:prstGeom>
        </p:spPr>
        <p:style>
          <a:lnRef idx="1">
            <a:schemeClr val="accent5"/>
          </a:lnRef>
          <a:fillRef idx="0">
            <a:schemeClr val="accent5"/>
          </a:fillRef>
          <a:effectRef idx="0">
            <a:schemeClr val="accent5"/>
          </a:effectRef>
          <a:fontRef idx="minor">
            <a:schemeClr val="tx1"/>
          </a:fontRef>
        </p:style>
      </p:cxnSp>
      <p:cxnSp>
        <p:nvCxnSpPr>
          <p:cNvPr id="100" name="Straight Arrow Connector 99"/>
          <p:cNvCxnSpPr/>
          <p:nvPr/>
        </p:nvCxnSpPr>
        <p:spPr>
          <a:xfrm>
            <a:off x="2496342" y="4260875"/>
            <a:ext cx="37146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102" name="Straight Arrow Connector 101"/>
          <p:cNvCxnSpPr/>
          <p:nvPr/>
        </p:nvCxnSpPr>
        <p:spPr>
          <a:xfrm>
            <a:off x="2496352" y="4770024"/>
            <a:ext cx="37145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cxnSp>
        <p:nvCxnSpPr>
          <p:cNvPr id="104" name="Straight Arrow Connector 103"/>
          <p:cNvCxnSpPr/>
          <p:nvPr/>
        </p:nvCxnSpPr>
        <p:spPr>
          <a:xfrm>
            <a:off x="2484311" y="5135325"/>
            <a:ext cx="37146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106" name="TextBox 105"/>
          <p:cNvSpPr txBox="1"/>
          <p:nvPr/>
        </p:nvSpPr>
        <p:spPr>
          <a:xfrm>
            <a:off x="2797095" y="4138013"/>
            <a:ext cx="1614475" cy="430887"/>
          </a:xfrm>
          <a:prstGeom prst="rect">
            <a:avLst/>
          </a:prstGeom>
          <a:noFill/>
        </p:spPr>
        <p:txBody>
          <a:bodyPr wrap="square" rtlCol="0">
            <a:spAutoFit/>
          </a:bodyPr>
          <a:p>
            <a:r>
              <a:rPr lang="en-US" sz="1100" b="1" dirty="0">
                <a:solidFill>
                  <a:schemeClr val="tx2"/>
                </a:solidFill>
              </a:rPr>
              <a:t>Schedule/Cancel Appointments</a:t>
            </a:r>
            <a:endParaRPr lang="en-US" sz="1100" b="1" dirty="0">
              <a:solidFill>
                <a:schemeClr val="tx2"/>
              </a:solidFill>
            </a:endParaRPr>
          </a:p>
        </p:txBody>
      </p:sp>
      <p:sp>
        <p:nvSpPr>
          <p:cNvPr id="107" name="TextBox 106"/>
          <p:cNvSpPr txBox="1"/>
          <p:nvPr/>
        </p:nvSpPr>
        <p:spPr>
          <a:xfrm>
            <a:off x="2825273" y="4587319"/>
            <a:ext cx="1500732" cy="430887"/>
          </a:xfrm>
          <a:prstGeom prst="rect">
            <a:avLst/>
          </a:prstGeom>
          <a:noFill/>
        </p:spPr>
        <p:txBody>
          <a:bodyPr wrap="none" rtlCol="0">
            <a:spAutoFit/>
          </a:bodyPr>
          <a:p>
            <a:r>
              <a:rPr lang="en-US" sz="1100" b="1" dirty="0">
                <a:solidFill>
                  <a:schemeClr val="tx2"/>
                </a:solidFill>
              </a:rPr>
              <a:t>Database of all the</a:t>
            </a:r>
            <a:endParaRPr lang="en-US" sz="1100" b="1" dirty="0">
              <a:solidFill>
                <a:schemeClr val="tx2"/>
              </a:solidFill>
            </a:endParaRPr>
          </a:p>
          <a:p>
            <a:r>
              <a:rPr lang="en-US" sz="1100" b="1" dirty="0">
                <a:solidFill>
                  <a:schemeClr val="tx2"/>
                </a:solidFill>
              </a:rPr>
              <a:t>Patients</a:t>
            </a:r>
            <a:endParaRPr lang="en-US" sz="1100" b="1" dirty="0">
              <a:solidFill>
                <a:schemeClr val="tx2"/>
              </a:solidFill>
            </a:endParaRPr>
          </a:p>
        </p:txBody>
      </p:sp>
      <p:sp>
        <p:nvSpPr>
          <p:cNvPr id="108" name="TextBox 107"/>
          <p:cNvSpPr txBox="1"/>
          <p:nvPr/>
        </p:nvSpPr>
        <p:spPr>
          <a:xfrm>
            <a:off x="2771507" y="4999626"/>
            <a:ext cx="1702842" cy="430887"/>
          </a:xfrm>
          <a:prstGeom prst="rect">
            <a:avLst/>
          </a:prstGeom>
          <a:noFill/>
        </p:spPr>
        <p:txBody>
          <a:bodyPr wrap="square" rtlCol="0">
            <a:spAutoFit/>
          </a:bodyPr>
          <a:p>
            <a:r>
              <a:rPr lang="en-US" sz="1100" b="1" dirty="0">
                <a:solidFill>
                  <a:schemeClr val="tx2"/>
                </a:solidFill>
              </a:rPr>
              <a:t>Online consultation to patients via video call</a:t>
            </a:r>
            <a:endParaRPr lang="en-US" sz="1100" b="1" dirty="0">
              <a:solidFill>
                <a:schemeClr val="tx2"/>
              </a:solidFill>
            </a:endParaRPr>
          </a:p>
        </p:txBody>
      </p:sp>
      <p:cxnSp>
        <p:nvCxnSpPr>
          <p:cNvPr id="110" name="Straight Arrow Connector 109"/>
          <p:cNvCxnSpPr/>
          <p:nvPr/>
        </p:nvCxnSpPr>
        <p:spPr>
          <a:xfrm>
            <a:off x="2496342" y="5711767"/>
            <a:ext cx="37146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112" name="TextBox 111"/>
          <p:cNvSpPr txBox="1"/>
          <p:nvPr/>
        </p:nvSpPr>
        <p:spPr>
          <a:xfrm>
            <a:off x="2797095" y="5504499"/>
            <a:ext cx="1720343" cy="430887"/>
          </a:xfrm>
          <a:prstGeom prst="rect">
            <a:avLst/>
          </a:prstGeom>
          <a:noFill/>
        </p:spPr>
        <p:txBody>
          <a:bodyPr wrap="none" rtlCol="0">
            <a:spAutoFit/>
          </a:bodyPr>
          <a:p>
            <a:r>
              <a:rPr lang="en-US" sz="1100" b="1" dirty="0">
                <a:solidFill>
                  <a:schemeClr val="tx2"/>
                </a:solidFill>
              </a:rPr>
              <a:t>Track patient recovery</a:t>
            </a:r>
            <a:endParaRPr lang="en-US" sz="1100" b="1" dirty="0">
              <a:solidFill>
                <a:schemeClr val="tx2"/>
              </a:solidFill>
            </a:endParaRPr>
          </a:p>
          <a:p>
            <a:r>
              <a:rPr lang="en-US" sz="1100" b="1" dirty="0">
                <a:solidFill>
                  <a:schemeClr val="tx2"/>
                </a:solidFill>
              </a:rPr>
              <a:t>by regular updates</a:t>
            </a:r>
            <a:endParaRPr lang="en-US" sz="1100" b="1" dirty="0">
              <a:solidFill>
                <a:schemeClr val="tx2"/>
              </a:solidFill>
            </a:endParaRPr>
          </a:p>
        </p:txBody>
      </p:sp>
      <p:sp>
        <p:nvSpPr>
          <p:cNvPr id="116" name="TextBox 115"/>
          <p:cNvSpPr txBox="1"/>
          <p:nvPr/>
        </p:nvSpPr>
        <p:spPr>
          <a:xfrm>
            <a:off x="4605508" y="3120093"/>
            <a:ext cx="1157298"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400" dirty="0"/>
              <a:t>AI enabled chatbot</a:t>
            </a:r>
            <a:endParaRPr lang="en-US" sz="1400" dirty="0"/>
          </a:p>
        </p:txBody>
      </p:sp>
      <p:cxnSp>
        <p:nvCxnSpPr>
          <p:cNvPr id="118" name="Straight Connector 117"/>
          <p:cNvCxnSpPr>
            <a:stCxn id="116" idx="2"/>
            <a:endCxn id="1" idx="0"/>
          </p:cNvCxnSpPr>
          <p:nvPr/>
        </p:nvCxnSpPr>
        <p:spPr>
          <a:xfrm>
            <a:off x="5184157" y="3643313"/>
            <a:ext cx="2007" cy="479063"/>
          </a:xfrm>
          <a:prstGeom prst="line">
            <a:avLst/>
          </a:prstGeom>
        </p:spPr>
        <p:style>
          <a:lnRef idx="1">
            <a:schemeClr val="accent5"/>
          </a:lnRef>
          <a:fillRef idx="0">
            <a:schemeClr val="accent5"/>
          </a:fillRef>
          <a:effectRef idx="0">
            <a:schemeClr val="accent5"/>
          </a:effectRef>
          <a:fontRef idx="minor">
            <a:schemeClr val="tx1"/>
          </a:fontRef>
        </p:style>
      </p:cxnSp>
      <p:sp>
        <p:nvSpPr>
          <p:cNvPr id="1" name="TextBox 119"/>
          <p:cNvSpPr txBox="1"/>
          <p:nvPr/>
        </p:nvSpPr>
        <p:spPr>
          <a:xfrm>
            <a:off x="4499975" y="4122376"/>
            <a:ext cx="1372378"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US" sz="1400" dirty="0"/>
              <a:t>This chatbot will be able to </a:t>
            </a:r>
            <a:r>
              <a:rPr lang="en-US" sz="1400" b="1" dirty="0"/>
              <a:t>Predict a patient's prescription </a:t>
            </a:r>
            <a:r>
              <a:rPr lang="en-US" sz="1400" dirty="0"/>
              <a:t>based on his/her symptoms</a:t>
            </a:r>
            <a:endParaRPr lang="en-US" sz="1400" dirty="0"/>
          </a:p>
        </p:txBody>
      </p:sp>
      <p:sp>
        <p:nvSpPr>
          <p:cNvPr id="134" name="TextBox 133"/>
          <p:cNvSpPr txBox="1"/>
          <p:nvPr/>
        </p:nvSpPr>
        <p:spPr>
          <a:xfrm>
            <a:off x="9999328" y="3674091"/>
            <a:ext cx="2063299" cy="52322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pPr algn="ctr"/>
            <a:r>
              <a:rPr lang="en-IN" sz="1400" dirty="0"/>
              <a:t>IOT and E-commerce</a:t>
            </a:r>
            <a:endParaRPr lang="en-IN" sz="1400" dirty="0"/>
          </a:p>
          <a:p>
            <a:pPr algn="ctr"/>
            <a:r>
              <a:rPr lang="en-IN" sz="1400" dirty="0"/>
              <a:t>Model</a:t>
            </a:r>
            <a:endParaRPr lang="en-IN" sz="1400" dirty="0"/>
          </a:p>
        </p:txBody>
      </p:sp>
      <p:sp>
        <p:nvSpPr>
          <p:cNvPr id="139" name="TextBox 138"/>
          <p:cNvSpPr txBox="1"/>
          <p:nvPr/>
        </p:nvSpPr>
        <p:spPr>
          <a:xfrm>
            <a:off x="10062356" y="4345424"/>
            <a:ext cx="1937241"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p>
            <a:r>
              <a:rPr lang="en-IN" sz="1200" b="1" dirty="0"/>
              <a:t>This service is focused</a:t>
            </a:r>
            <a:endParaRPr lang="en-IN" sz="1200" b="1" dirty="0"/>
          </a:p>
          <a:p>
            <a:r>
              <a:rPr lang="en-IN" sz="1200" b="1" dirty="0"/>
              <a:t>on the pharmacies</a:t>
            </a:r>
            <a:endParaRPr lang="en-IN" sz="1200" b="1" dirty="0"/>
          </a:p>
          <a:p>
            <a:r>
              <a:rPr lang="en-IN" sz="1200" b="1" dirty="0"/>
              <a:t>and people from</a:t>
            </a:r>
            <a:endParaRPr lang="en-IN" sz="1200" b="1" dirty="0"/>
          </a:p>
          <a:p>
            <a:r>
              <a:rPr lang="en-IN" sz="1200" b="1" dirty="0"/>
              <a:t>remote villages and other parts of India.</a:t>
            </a:r>
            <a:endParaRPr lang="en-IN" sz="1200" b="1" dirty="0"/>
          </a:p>
          <a:p>
            <a:r>
              <a:rPr lang="en-IN" sz="1200" b="1" dirty="0"/>
              <a:t>Basically, it is how we</a:t>
            </a:r>
            <a:endParaRPr lang="en-IN" sz="1200" b="1" dirty="0"/>
          </a:p>
          <a:p>
            <a:r>
              <a:rPr lang="en-IN" sz="1200" b="1" dirty="0"/>
              <a:t>will connect with local</a:t>
            </a:r>
            <a:endParaRPr lang="en-IN" sz="1200" b="1" dirty="0"/>
          </a:p>
          <a:p>
            <a:r>
              <a:rPr lang="en-IN" sz="1200" b="1" dirty="0"/>
              <a:t>pharmacies and</a:t>
            </a:r>
            <a:endParaRPr lang="en-IN" sz="1200" b="1" dirty="0"/>
          </a:p>
          <a:p>
            <a:r>
              <a:rPr lang="en-IN" sz="1200" b="1" dirty="0"/>
              <a:t>deliver them high</a:t>
            </a:r>
            <a:endParaRPr lang="en-IN" sz="1200" b="1" dirty="0"/>
          </a:p>
          <a:p>
            <a:r>
              <a:rPr lang="en-IN" sz="1200" b="1" dirty="0"/>
              <a:t>quality medicines on</a:t>
            </a:r>
            <a:endParaRPr lang="en-IN" sz="1200" b="1" dirty="0"/>
          </a:p>
          <a:p>
            <a:r>
              <a:rPr lang="en-IN" sz="1200" b="1" dirty="0"/>
              <a:t>time and on fixed</a:t>
            </a:r>
            <a:endParaRPr lang="en-IN" sz="1200" b="1" dirty="0"/>
          </a:p>
          <a:p>
            <a:r>
              <a:rPr lang="en-IN" sz="1200" b="1" dirty="0"/>
              <a:t>price.</a:t>
            </a:r>
            <a:endParaRPr lang="en-IN" sz="1200" b="1" dirty="0"/>
          </a:p>
        </p:txBody>
      </p:sp>
      <p:cxnSp>
        <p:nvCxnSpPr>
          <p:cNvPr id="9" name="Straight Connector 8"/>
          <p:cNvCxnSpPr>
            <a:stCxn id="45" idx="2"/>
            <a:endCxn id="134" idx="0"/>
          </p:cNvCxnSpPr>
          <p:nvPr/>
        </p:nvCxnSpPr>
        <p:spPr>
          <a:xfrm flipH="1">
            <a:off x="11030978" y="3377506"/>
            <a:ext cx="3134" cy="296585"/>
          </a:xfrm>
          <a:prstGeom prst="line">
            <a:avLst/>
          </a:prstGeom>
        </p:spPr>
        <p:style>
          <a:lnRef idx="1">
            <a:schemeClr val="accent5"/>
          </a:lnRef>
          <a:fillRef idx="0">
            <a:schemeClr val="accent5"/>
          </a:fillRef>
          <a:effectRef idx="0">
            <a:schemeClr val="accent5"/>
          </a:effectRef>
          <a:fontRef idx="minor">
            <a:schemeClr val="tx1"/>
          </a:fontRef>
        </p:style>
      </p:cxnSp>
      <p:cxnSp>
        <p:nvCxnSpPr>
          <p:cNvPr id="13" name="Straight Connector 12"/>
          <p:cNvCxnSpPr>
            <a:stCxn id="134" idx="2"/>
            <a:endCxn id="139" idx="0"/>
          </p:cNvCxnSpPr>
          <p:nvPr/>
        </p:nvCxnSpPr>
        <p:spPr>
          <a:xfrm flipH="1">
            <a:off x="11030977" y="4197311"/>
            <a:ext cx="1" cy="148113"/>
          </a:xfrm>
          <a:prstGeom prst="line">
            <a:avLst/>
          </a:prstGeom>
        </p:spPr>
        <p:style>
          <a:lnRef idx="1">
            <a:schemeClr val="accent5"/>
          </a:lnRef>
          <a:fillRef idx="0">
            <a:schemeClr val="accent5"/>
          </a:fillRef>
          <a:effectRef idx="0">
            <a:schemeClr val="accent5"/>
          </a:effectRef>
          <a:fontRef idx="minor">
            <a:schemeClr val="tx1"/>
          </a:fontRef>
        </p:style>
      </p:cxnSp>
      <p:sp>
        <p:nvSpPr>
          <p:cNvPr id="21" name="Rectangle 20"/>
          <p:cNvSpPr/>
          <p:nvPr/>
        </p:nvSpPr>
        <p:spPr>
          <a:xfrm>
            <a:off x="5978541" y="3132878"/>
            <a:ext cx="1263059" cy="51043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400" dirty="0"/>
              <a:t>Voice Over Alexa Skill</a:t>
            </a:r>
            <a:endParaRPr lang="en-US" sz="1400" dirty="0"/>
          </a:p>
        </p:txBody>
      </p:sp>
      <p:cxnSp>
        <p:nvCxnSpPr>
          <p:cNvPr id="47" name="Straight Arrow Connector 46"/>
          <p:cNvCxnSpPr/>
          <p:nvPr/>
        </p:nvCxnSpPr>
        <p:spPr>
          <a:xfrm>
            <a:off x="6542575" y="2699938"/>
            <a:ext cx="1" cy="4077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a:off x="5143496" y="2699938"/>
            <a:ext cx="0" cy="4220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Rectangle 50"/>
          <p:cNvSpPr/>
          <p:nvPr/>
        </p:nvSpPr>
        <p:spPr>
          <a:xfrm>
            <a:off x="6013689" y="4094094"/>
            <a:ext cx="1856034" cy="2300204"/>
          </a:xfrm>
          <a:prstGeom prst="rect">
            <a:avLst/>
          </a:prstGeom>
        </p:spPr>
        <p:style>
          <a:lnRef idx="2">
            <a:schemeClr val="dk1"/>
          </a:lnRef>
          <a:fillRef idx="1">
            <a:schemeClr val="lt1"/>
          </a:fillRef>
          <a:effectRef idx="0">
            <a:schemeClr val="dk1"/>
          </a:effectRef>
          <a:fontRef idx="minor">
            <a:schemeClr val="dk1"/>
          </a:fontRef>
        </p:style>
        <p:txBody>
          <a:bodyPr rtlCol="0" anchor="ctr"/>
          <a:p>
            <a:r>
              <a:rPr lang="en-US" sz="1200" dirty="0"/>
              <a:t>An Alexa Skill will be deployed linked to the mobile application which will </a:t>
            </a:r>
            <a:r>
              <a:rPr lang="en-US" sz="1200" b="1" dirty="0"/>
              <a:t>provide the user with timely remainders of his/her medicines and appointment and will also help in the diagnosis of disease </a:t>
            </a:r>
            <a:r>
              <a:rPr lang="en-US" sz="1200" dirty="0"/>
              <a:t>and provide an accurate prescription</a:t>
            </a:r>
            <a:endParaRPr lang="en-US" sz="1200" dirty="0"/>
          </a:p>
        </p:txBody>
      </p:sp>
      <p:cxnSp>
        <p:nvCxnSpPr>
          <p:cNvPr id="53" name="Straight Connector 52"/>
          <p:cNvCxnSpPr>
            <a:stCxn id="21" idx="2"/>
          </p:cNvCxnSpPr>
          <p:nvPr/>
        </p:nvCxnSpPr>
        <p:spPr>
          <a:xfrm>
            <a:off x="6610071" y="3643313"/>
            <a:ext cx="4246" cy="450780"/>
          </a:xfrm>
          <a:prstGeom prst="line">
            <a:avLst/>
          </a:prstGeom>
        </p:spPr>
        <p:style>
          <a:lnRef idx="1">
            <a:schemeClr val="accent5"/>
          </a:lnRef>
          <a:fillRef idx="0">
            <a:schemeClr val="accent5"/>
          </a:fillRef>
          <a:effectRef idx="0">
            <a:schemeClr val="accent5"/>
          </a:effectRef>
          <a:fontRef idx="minor">
            <a:schemeClr val="tx1"/>
          </a:fontRef>
        </p:style>
      </p:cxnSp>
      <p:sp>
        <p:nvSpPr>
          <p:cNvPr id="58" name="Rectangle 57"/>
          <p:cNvSpPr/>
          <p:nvPr/>
        </p:nvSpPr>
        <p:spPr>
          <a:xfrm>
            <a:off x="7994851" y="2325143"/>
            <a:ext cx="1457325" cy="878145"/>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endParaRPr lang="en-IN" dirty="0"/>
          </a:p>
          <a:p>
            <a:pPr algn="ctr"/>
            <a:r>
              <a:rPr lang="en-IN" b="1" dirty="0"/>
              <a:t>Affordable</a:t>
            </a:r>
            <a:endParaRPr lang="en-IN" b="1" dirty="0"/>
          </a:p>
          <a:p>
            <a:pPr algn="ctr"/>
            <a:r>
              <a:rPr lang="en-IN" b="1" dirty="0"/>
              <a:t>Medical</a:t>
            </a:r>
            <a:endParaRPr lang="en-IN" b="1" dirty="0"/>
          </a:p>
          <a:p>
            <a:pPr algn="ctr"/>
            <a:r>
              <a:rPr lang="en-IN" b="1" dirty="0"/>
              <a:t>Insurance</a:t>
            </a:r>
            <a:endParaRPr lang="en-IN" b="1" dirty="0"/>
          </a:p>
          <a:p>
            <a:pPr algn="ctr"/>
            <a:endParaRPr lang="en-US" dirty="0"/>
          </a:p>
        </p:txBody>
      </p:sp>
      <p:sp>
        <p:nvSpPr>
          <p:cNvPr id="62" name="Rectangle 61"/>
          <p:cNvSpPr/>
          <p:nvPr/>
        </p:nvSpPr>
        <p:spPr>
          <a:xfrm>
            <a:off x="7950991" y="3429000"/>
            <a:ext cx="1698573" cy="304586"/>
          </a:xfrm>
          <a:prstGeom prst="rect">
            <a:avLst/>
          </a:prstGeom>
        </p:spPr>
        <p:style>
          <a:lnRef idx="2">
            <a:schemeClr val="dk1"/>
          </a:lnRef>
          <a:fillRef idx="1">
            <a:schemeClr val="lt1"/>
          </a:fillRef>
          <a:effectRef idx="0">
            <a:schemeClr val="dk1"/>
          </a:effectRef>
          <a:fontRef idx="minor">
            <a:schemeClr val="dk1"/>
          </a:fontRef>
        </p:style>
        <p:txBody>
          <a:bodyPr rtlCol="0" anchor="ctr"/>
          <a:p>
            <a:pPr algn="ctr"/>
            <a:r>
              <a:rPr lang="en-US" sz="1400" dirty="0"/>
              <a:t>AI Model</a:t>
            </a:r>
            <a:endParaRPr lang="en-US" sz="1400" dirty="0"/>
          </a:p>
        </p:txBody>
      </p:sp>
      <p:cxnSp>
        <p:nvCxnSpPr>
          <p:cNvPr id="67" name="Straight Connector 66"/>
          <p:cNvCxnSpPr/>
          <p:nvPr/>
        </p:nvCxnSpPr>
        <p:spPr>
          <a:xfrm flipV="1">
            <a:off x="8743950" y="3203288"/>
            <a:ext cx="0" cy="236278"/>
          </a:xfrm>
          <a:prstGeom prst="line">
            <a:avLst/>
          </a:prstGeom>
        </p:spPr>
        <p:style>
          <a:lnRef idx="1">
            <a:schemeClr val="accent5"/>
          </a:lnRef>
          <a:fillRef idx="0">
            <a:schemeClr val="accent5"/>
          </a:fillRef>
          <a:effectRef idx="0">
            <a:schemeClr val="accent5"/>
          </a:effectRef>
          <a:fontRef idx="minor">
            <a:schemeClr val="tx1"/>
          </a:fontRef>
        </p:style>
      </p:cxnSp>
      <p:sp>
        <p:nvSpPr>
          <p:cNvPr id="80" name="Rectangle 79"/>
          <p:cNvSpPr/>
          <p:nvPr/>
        </p:nvSpPr>
        <p:spPr>
          <a:xfrm>
            <a:off x="8042899" y="4043309"/>
            <a:ext cx="1677148" cy="2375131"/>
          </a:xfrm>
          <a:prstGeom prst="rect">
            <a:avLst/>
          </a:prstGeom>
        </p:spPr>
        <p:style>
          <a:lnRef idx="2">
            <a:schemeClr val="dk1"/>
          </a:lnRef>
          <a:fillRef idx="1">
            <a:schemeClr val="lt1"/>
          </a:fillRef>
          <a:effectRef idx="0">
            <a:schemeClr val="dk1"/>
          </a:effectRef>
          <a:fontRef idx="minor">
            <a:schemeClr val="dk1"/>
          </a:fontRef>
        </p:style>
        <p:txBody>
          <a:bodyPr rtlCol="0" anchor="ctr"/>
          <a:p>
            <a:endParaRPr lang="en-US" sz="1150" dirty="0"/>
          </a:p>
          <a:p>
            <a:endParaRPr lang="en-IN" sz="1150" dirty="0"/>
          </a:p>
          <a:p>
            <a:r>
              <a:rPr lang="en-IN" sz="1150" b="1" dirty="0"/>
              <a:t>Majority of the</a:t>
            </a:r>
            <a:endParaRPr lang="en-IN" sz="1150" b="1" dirty="0"/>
          </a:p>
          <a:p>
            <a:r>
              <a:rPr lang="en-IN" sz="1150" b="1" dirty="0"/>
              <a:t>population living in</a:t>
            </a:r>
            <a:endParaRPr lang="en-IN" sz="1150" b="1" dirty="0"/>
          </a:p>
          <a:p>
            <a:r>
              <a:rPr lang="en-IN" sz="1150" b="1" dirty="0"/>
              <a:t>the India do not</a:t>
            </a:r>
            <a:endParaRPr lang="en-IN" sz="1150" b="1" dirty="0"/>
          </a:p>
          <a:p>
            <a:r>
              <a:rPr lang="en-IN" sz="1150" b="1" dirty="0"/>
              <a:t>avail medical</a:t>
            </a:r>
            <a:endParaRPr lang="en-IN" sz="1150" b="1" dirty="0"/>
          </a:p>
          <a:p>
            <a:r>
              <a:rPr lang="en-IN" sz="1150" b="1" dirty="0"/>
              <a:t>insurance. We will</a:t>
            </a:r>
            <a:endParaRPr lang="en-IN" sz="1150" b="1" dirty="0"/>
          </a:p>
          <a:p>
            <a:r>
              <a:rPr lang="en-IN" sz="1150" b="1" dirty="0"/>
              <a:t>create a platform</a:t>
            </a:r>
            <a:endParaRPr lang="en-IN" sz="1150" b="1" dirty="0"/>
          </a:p>
          <a:p>
            <a:r>
              <a:rPr lang="en-IN" sz="1150" b="1" dirty="0"/>
              <a:t>which will easily be</a:t>
            </a:r>
            <a:endParaRPr lang="en-IN" sz="1150" b="1" dirty="0"/>
          </a:p>
          <a:p>
            <a:r>
              <a:rPr lang="en-IN" sz="1150" b="1" dirty="0"/>
              <a:t>able to provide an</a:t>
            </a:r>
            <a:endParaRPr lang="en-IN" sz="1150" b="1" dirty="0"/>
          </a:p>
          <a:p>
            <a:r>
              <a:rPr lang="en-IN" sz="1150" b="1" dirty="0"/>
              <a:t>easy and affordable</a:t>
            </a:r>
            <a:endParaRPr lang="en-IN" sz="1150" b="1" dirty="0"/>
          </a:p>
          <a:p>
            <a:r>
              <a:rPr lang="en-IN" sz="1150" b="1" dirty="0"/>
              <a:t>medical insurance to</a:t>
            </a:r>
            <a:endParaRPr lang="en-IN" sz="1150" b="1" dirty="0"/>
          </a:p>
          <a:p>
            <a:r>
              <a:rPr lang="en-IN" sz="1150" b="1" dirty="0"/>
              <a:t>Dashboard for surgery the user</a:t>
            </a:r>
            <a:r>
              <a:rPr lang="en-IN" sz="1150" dirty="0"/>
              <a:t>.</a:t>
            </a:r>
            <a:endParaRPr lang="en-IN" sz="1150" dirty="0"/>
          </a:p>
          <a:p>
            <a:endParaRPr lang="en-US" sz="1150" b="1" dirty="0"/>
          </a:p>
          <a:p>
            <a:pPr algn="ctr"/>
            <a:endParaRPr lang="en-US" sz="1150" b="1" dirty="0"/>
          </a:p>
        </p:txBody>
      </p:sp>
      <p:cxnSp>
        <p:nvCxnSpPr>
          <p:cNvPr id="85" name="Straight Arrow Connector 84"/>
          <p:cNvCxnSpPr/>
          <p:nvPr/>
        </p:nvCxnSpPr>
        <p:spPr>
          <a:xfrm>
            <a:off x="8730605" y="3740754"/>
            <a:ext cx="0" cy="295388"/>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111" name="TextBox 110"/>
          <p:cNvSpPr txBox="1"/>
          <p:nvPr/>
        </p:nvSpPr>
        <p:spPr>
          <a:xfrm>
            <a:off x="2784463" y="5963410"/>
            <a:ext cx="1689886" cy="430887"/>
          </a:xfrm>
          <a:prstGeom prst="rect">
            <a:avLst/>
          </a:prstGeom>
          <a:noFill/>
        </p:spPr>
        <p:txBody>
          <a:bodyPr wrap="none" rtlCol="0">
            <a:spAutoFit/>
          </a:bodyPr>
          <a:p>
            <a:r>
              <a:rPr lang="en-US" sz="1100" b="1" dirty="0">
                <a:solidFill>
                  <a:schemeClr val="tx2"/>
                </a:solidFill>
              </a:rPr>
              <a:t>Dashboard for surgery</a:t>
            </a:r>
            <a:endParaRPr lang="en-US" sz="1100" b="1" dirty="0">
              <a:solidFill>
                <a:schemeClr val="tx2"/>
              </a:solidFill>
            </a:endParaRPr>
          </a:p>
          <a:p>
            <a:r>
              <a:rPr lang="en-US" sz="1100" b="1" dirty="0">
                <a:solidFill>
                  <a:schemeClr val="tx2"/>
                </a:solidFill>
              </a:rPr>
              <a:t>planning. </a:t>
            </a:r>
            <a:endParaRPr lang="en-US" sz="1100" b="1" dirty="0">
              <a:solidFill>
                <a:schemeClr val="tx2"/>
              </a:solidFill>
            </a:endParaRPr>
          </a:p>
        </p:txBody>
      </p:sp>
      <p:cxnSp>
        <p:nvCxnSpPr>
          <p:cNvPr id="88" name="Straight Arrow Connector 87"/>
          <p:cNvCxnSpPr/>
          <p:nvPr/>
        </p:nvCxnSpPr>
        <p:spPr>
          <a:xfrm>
            <a:off x="2484311" y="6115882"/>
            <a:ext cx="371466"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117" name="TextBox 116"/>
          <p:cNvSpPr txBox="1"/>
          <p:nvPr/>
        </p:nvSpPr>
        <p:spPr>
          <a:xfrm>
            <a:off x="791545" y="5613692"/>
            <a:ext cx="1587294" cy="261610"/>
          </a:xfrm>
          <a:prstGeom prst="rect">
            <a:avLst/>
          </a:prstGeom>
          <a:noFill/>
        </p:spPr>
        <p:txBody>
          <a:bodyPr wrap="none" rtlCol="0">
            <a:spAutoFit/>
          </a:bodyPr>
          <a:p>
            <a:r>
              <a:rPr lang="en-US" sz="1100" b="1" dirty="0">
                <a:solidFill>
                  <a:schemeClr val="tx2"/>
                </a:solidFill>
              </a:rPr>
              <a:t>Smart X-ray Scanner</a:t>
            </a:r>
            <a:endParaRPr lang="en-US" sz="1100" b="1" dirty="0">
              <a:solidFill>
                <a:schemeClr val="tx2"/>
              </a:solidFill>
            </a:endParaRPr>
          </a:p>
        </p:txBody>
      </p:sp>
      <p:cxnSp>
        <p:nvCxnSpPr>
          <p:cNvPr id="93" name="Straight Arrow Connector 92"/>
          <p:cNvCxnSpPr/>
          <p:nvPr/>
        </p:nvCxnSpPr>
        <p:spPr>
          <a:xfrm>
            <a:off x="471493" y="5722234"/>
            <a:ext cx="389832" cy="0"/>
          </a:xfrm>
          <a:prstGeom prst="straightConnector1">
            <a:avLst/>
          </a:prstGeom>
          <a:ln>
            <a:tailEnd type="triangle" w="med" len="med"/>
          </a:ln>
        </p:spPr>
        <p:style>
          <a:lnRef idx="1">
            <a:schemeClr val="accent5"/>
          </a:lnRef>
          <a:fillRef idx="0">
            <a:schemeClr val="accent5"/>
          </a:fillRef>
          <a:effectRef idx="0">
            <a:schemeClr val="accent5"/>
          </a:effectRef>
          <a:fontRef idx="minor">
            <a:schemeClr val="tx1"/>
          </a:fontRef>
        </p:style>
      </p:cxnSp>
      <p:sp>
        <p:nvSpPr>
          <p:cNvPr id="2" name="Text Box 1"/>
          <p:cNvSpPr txBox="1"/>
          <p:nvPr/>
        </p:nvSpPr>
        <p:spPr>
          <a:xfrm>
            <a:off x="-6985" y="172085"/>
            <a:ext cx="3674745" cy="521970"/>
          </a:xfrm>
          <a:prstGeom prst="rect">
            <a:avLst/>
          </a:prstGeom>
          <a:noFill/>
        </p:spPr>
        <p:txBody>
          <a:bodyPr wrap="square" rtlCol="0">
            <a:spAutoFit/>
          </a:bodyPr>
          <a:p>
            <a:pPr algn="ctr"/>
            <a:r>
              <a:rPr lang="en-US" b="1">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rPr>
              <a:t>FUTURE WORKFLOW AS</a:t>
            </a:r>
            <a:endParaRPr lang="en-US" b="1">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endParaRPr>
          </a:p>
          <a:p>
            <a:pPr algn="ctr"/>
            <a:r>
              <a:rPr lang="en-US" b="1">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rPr>
              <a:t>PLANNED</a:t>
            </a:r>
            <a:endParaRPr lang="en-US" b="1">
              <a:solidFill>
                <a:schemeClr val="accent1"/>
              </a:solidFill>
              <a:effectLst>
                <a:outerShdw blurRad="38100" dist="25400" dir="5400000" algn="ctr" rotWithShape="0">
                  <a:srgbClr val="6E747A">
                    <a:alpha val="43000"/>
                  </a:srgbClr>
                </a:outerShdw>
              </a:effectLst>
              <a:latin typeface="Arial Bold" panose="020B0604020202090204" charset="0"/>
              <a:cs typeface="Arial Bold" panose="020B060402020209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37" name="Shape 137"/>
        <p:cNvGrpSpPr/>
        <p:nvPr/>
      </p:nvGrpSpPr>
      <p:grpSpPr>
        <a:xfrm>
          <a:off x="0" y="0"/>
          <a:ext cx="0" cy="0"/>
          <a:chOff x="0" y="0"/>
          <a:chExt cx="0" cy="0"/>
        </a:xfrm>
      </p:grpSpPr>
      <p:grpSp>
        <p:nvGrpSpPr>
          <p:cNvPr id="138" name="Google Shape;138;p31"/>
          <p:cNvGrpSpPr/>
          <p:nvPr/>
        </p:nvGrpSpPr>
        <p:grpSpPr>
          <a:xfrm>
            <a:off x="5474176" y="1983220"/>
            <a:ext cx="6415758" cy="3703419"/>
            <a:chOff x="2738438" y="30163"/>
            <a:chExt cx="11828463" cy="6827838"/>
          </a:xfrm>
        </p:grpSpPr>
        <p:sp>
          <p:nvSpPr>
            <p:cNvPr id="139" name="Google Shape;139;p31"/>
            <p:cNvSpPr/>
            <p:nvPr/>
          </p:nvSpPr>
          <p:spPr>
            <a:xfrm>
              <a:off x="3821113" y="30163"/>
              <a:ext cx="9663113" cy="6823075"/>
            </a:xfrm>
            <a:custGeom>
              <a:avLst/>
              <a:gdLst/>
              <a:ahLst/>
              <a:cxnLst/>
              <a:rect l="l" t="t" r="r" b="b"/>
              <a:pathLst>
                <a:path w="6087" h="4298" extrusionOk="0">
                  <a:moveTo>
                    <a:pt x="5887" y="4298"/>
                  </a:moveTo>
                  <a:lnTo>
                    <a:pt x="201" y="4298"/>
                  </a:lnTo>
                  <a:lnTo>
                    <a:pt x="201" y="4298"/>
                  </a:lnTo>
                  <a:lnTo>
                    <a:pt x="181" y="4298"/>
                  </a:lnTo>
                  <a:lnTo>
                    <a:pt x="161" y="4294"/>
                  </a:lnTo>
                  <a:lnTo>
                    <a:pt x="141" y="4289"/>
                  </a:lnTo>
                  <a:lnTo>
                    <a:pt x="122" y="4282"/>
                  </a:lnTo>
                  <a:lnTo>
                    <a:pt x="106" y="4274"/>
                  </a:lnTo>
                  <a:lnTo>
                    <a:pt x="89" y="4264"/>
                  </a:lnTo>
                  <a:lnTo>
                    <a:pt x="74" y="4252"/>
                  </a:lnTo>
                  <a:lnTo>
                    <a:pt x="58" y="4239"/>
                  </a:lnTo>
                  <a:lnTo>
                    <a:pt x="47" y="4225"/>
                  </a:lnTo>
                  <a:lnTo>
                    <a:pt x="35" y="4210"/>
                  </a:lnTo>
                  <a:lnTo>
                    <a:pt x="25" y="4193"/>
                  </a:lnTo>
                  <a:lnTo>
                    <a:pt x="16" y="4177"/>
                  </a:lnTo>
                  <a:lnTo>
                    <a:pt x="10" y="4158"/>
                  </a:lnTo>
                  <a:lnTo>
                    <a:pt x="5" y="4138"/>
                  </a:lnTo>
                  <a:lnTo>
                    <a:pt x="1" y="4118"/>
                  </a:lnTo>
                  <a:lnTo>
                    <a:pt x="0" y="4097"/>
                  </a:lnTo>
                  <a:lnTo>
                    <a:pt x="0" y="201"/>
                  </a:lnTo>
                  <a:lnTo>
                    <a:pt x="0" y="201"/>
                  </a:lnTo>
                  <a:lnTo>
                    <a:pt x="1" y="181"/>
                  </a:lnTo>
                  <a:lnTo>
                    <a:pt x="5" y="161"/>
                  </a:lnTo>
                  <a:lnTo>
                    <a:pt x="10" y="141"/>
                  </a:lnTo>
                  <a:lnTo>
                    <a:pt x="16" y="122"/>
                  </a:lnTo>
                  <a:lnTo>
                    <a:pt x="25" y="105"/>
                  </a:lnTo>
                  <a:lnTo>
                    <a:pt x="35" y="89"/>
                  </a:lnTo>
                  <a:lnTo>
                    <a:pt x="47" y="74"/>
                  </a:lnTo>
                  <a:lnTo>
                    <a:pt x="58" y="58"/>
                  </a:lnTo>
                  <a:lnTo>
                    <a:pt x="74" y="47"/>
                  </a:lnTo>
                  <a:lnTo>
                    <a:pt x="89" y="35"/>
                  </a:lnTo>
                  <a:lnTo>
                    <a:pt x="106" y="25"/>
                  </a:lnTo>
                  <a:lnTo>
                    <a:pt x="122" y="16"/>
                  </a:lnTo>
                  <a:lnTo>
                    <a:pt x="141" y="10"/>
                  </a:lnTo>
                  <a:lnTo>
                    <a:pt x="161" y="5"/>
                  </a:lnTo>
                  <a:lnTo>
                    <a:pt x="181" y="1"/>
                  </a:lnTo>
                  <a:lnTo>
                    <a:pt x="201" y="0"/>
                  </a:lnTo>
                  <a:lnTo>
                    <a:pt x="5887" y="0"/>
                  </a:lnTo>
                  <a:lnTo>
                    <a:pt x="5887" y="0"/>
                  </a:lnTo>
                  <a:lnTo>
                    <a:pt x="5907" y="1"/>
                  </a:lnTo>
                  <a:lnTo>
                    <a:pt x="5927" y="5"/>
                  </a:lnTo>
                  <a:lnTo>
                    <a:pt x="5946" y="10"/>
                  </a:lnTo>
                  <a:lnTo>
                    <a:pt x="5964" y="16"/>
                  </a:lnTo>
                  <a:lnTo>
                    <a:pt x="5983" y="25"/>
                  </a:lnTo>
                  <a:lnTo>
                    <a:pt x="6000" y="35"/>
                  </a:lnTo>
                  <a:lnTo>
                    <a:pt x="6015" y="47"/>
                  </a:lnTo>
                  <a:lnTo>
                    <a:pt x="6028" y="58"/>
                  </a:lnTo>
                  <a:lnTo>
                    <a:pt x="6042" y="74"/>
                  </a:lnTo>
                  <a:lnTo>
                    <a:pt x="6054" y="89"/>
                  </a:lnTo>
                  <a:lnTo>
                    <a:pt x="6064" y="105"/>
                  </a:lnTo>
                  <a:lnTo>
                    <a:pt x="6072" y="122"/>
                  </a:lnTo>
                  <a:lnTo>
                    <a:pt x="6079" y="141"/>
                  </a:lnTo>
                  <a:lnTo>
                    <a:pt x="6084" y="161"/>
                  </a:lnTo>
                  <a:lnTo>
                    <a:pt x="6087" y="181"/>
                  </a:lnTo>
                  <a:lnTo>
                    <a:pt x="6087" y="201"/>
                  </a:lnTo>
                  <a:lnTo>
                    <a:pt x="6087" y="4097"/>
                  </a:lnTo>
                  <a:lnTo>
                    <a:pt x="6087" y="4097"/>
                  </a:lnTo>
                  <a:lnTo>
                    <a:pt x="6087" y="4118"/>
                  </a:lnTo>
                  <a:lnTo>
                    <a:pt x="6084" y="4138"/>
                  </a:lnTo>
                  <a:lnTo>
                    <a:pt x="6079" y="4158"/>
                  </a:lnTo>
                  <a:lnTo>
                    <a:pt x="6072" y="4177"/>
                  </a:lnTo>
                  <a:lnTo>
                    <a:pt x="6064" y="4193"/>
                  </a:lnTo>
                  <a:lnTo>
                    <a:pt x="6054" y="4210"/>
                  </a:lnTo>
                  <a:lnTo>
                    <a:pt x="6042" y="4225"/>
                  </a:lnTo>
                  <a:lnTo>
                    <a:pt x="6028" y="4239"/>
                  </a:lnTo>
                  <a:lnTo>
                    <a:pt x="6015" y="4252"/>
                  </a:lnTo>
                  <a:lnTo>
                    <a:pt x="6000" y="4264"/>
                  </a:lnTo>
                  <a:lnTo>
                    <a:pt x="5983" y="4274"/>
                  </a:lnTo>
                  <a:lnTo>
                    <a:pt x="5964" y="4282"/>
                  </a:lnTo>
                  <a:lnTo>
                    <a:pt x="5946" y="4289"/>
                  </a:lnTo>
                  <a:lnTo>
                    <a:pt x="5927" y="4294"/>
                  </a:lnTo>
                  <a:lnTo>
                    <a:pt x="5907" y="4298"/>
                  </a:lnTo>
                  <a:lnTo>
                    <a:pt x="5887" y="4298"/>
                  </a:lnTo>
                  <a:lnTo>
                    <a:pt x="5887" y="4298"/>
                  </a:lnTo>
                  <a:close/>
                </a:path>
              </a:pathLst>
            </a:custGeom>
            <a:gradFill>
              <a:gsLst>
                <a:gs pos="0">
                  <a:srgbClr val="B0B2B4"/>
                </a:gs>
                <a:gs pos="100000">
                  <a:srgbClr val="DFE0E1"/>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dk1"/>
                </a:solidFill>
                <a:latin typeface="Calibri"/>
                <a:ea typeface="Calibri"/>
                <a:cs typeface="Calibri"/>
                <a:sym typeface="Calibri"/>
              </a:endParaRPr>
            </a:p>
          </p:txBody>
        </p:sp>
        <p:sp>
          <p:nvSpPr>
            <p:cNvPr id="140" name="Google Shape;140;p31"/>
            <p:cNvSpPr/>
            <p:nvPr/>
          </p:nvSpPr>
          <p:spPr>
            <a:xfrm>
              <a:off x="3865563" y="74613"/>
              <a:ext cx="9574213" cy="6735763"/>
            </a:xfrm>
            <a:custGeom>
              <a:avLst/>
              <a:gdLst/>
              <a:ahLst/>
              <a:cxnLst/>
              <a:rect l="l" t="t" r="r" b="b"/>
              <a:pathLst>
                <a:path w="6031" h="4243" extrusionOk="0">
                  <a:moveTo>
                    <a:pt x="5859" y="0"/>
                  </a:moveTo>
                  <a:lnTo>
                    <a:pt x="173" y="0"/>
                  </a:lnTo>
                  <a:lnTo>
                    <a:pt x="173" y="0"/>
                  </a:lnTo>
                  <a:lnTo>
                    <a:pt x="155" y="2"/>
                  </a:lnTo>
                  <a:lnTo>
                    <a:pt x="138" y="3"/>
                  </a:lnTo>
                  <a:lnTo>
                    <a:pt x="121" y="9"/>
                  </a:lnTo>
                  <a:lnTo>
                    <a:pt x="106" y="14"/>
                  </a:lnTo>
                  <a:lnTo>
                    <a:pt x="91" y="22"/>
                  </a:lnTo>
                  <a:lnTo>
                    <a:pt x="78" y="30"/>
                  </a:lnTo>
                  <a:lnTo>
                    <a:pt x="64" y="40"/>
                  </a:lnTo>
                  <a:lnTo>
                    <a:pt x="51" y="51"/>
                  </a:lnTo>
                  <a:lnTo>
                    <a:pt x="41" y="64"/>
                  </a:lnTo>
                  <a:lnTo>
                    <a:pt x="30" y="77"/>
                  </a:lnTo>
                  <a:lnTo>
                    <a:pt x="22" y="91"/>
                  </a:lnTo>
                  <a:lnTo>
                    <a:pt x="14" y="106"/>
                  </a:lnTo>
                  <a:lnTo>
                    <a:pt x="9" y="121"/>
                  </a:lnTo>
                  <a:lnTo>
                    <a:pt x="3" y="138"/>
                  </a:lnTo>
                  <a:lnTo>
                    <a:pt x="2" y="157"/>
                  </a:lnTo>
                  <a:lnTo>
                    <a:pt x="0" y="173"/>
                  </a:lnTo>
                  <a:lnTo>
                    <a:pt x="0" y="4069"/>
                  </a:lnTo>
                  <a:lnTo>
                    <a:pt x="0" y="4069"/>
                  </a:lnTo>
                  <a:lnTo>
                    <a:pt x="2" y="4086"/>
                  </a:lnTo>
                  <a:lnTo>
                    <a:pt x="3" y="4105"/>
                  </a:lnTo>
                  <a:lnTo>
                    <a:pt x="9" y="4120"/>
                  </a:lnTo>
                  <a:lnTo>
                    <a:pt x="14" y="4137"/>
                  </a:lnTo>
                  <a:lnTo>
                    <a:pt x="22" y="4152"/>
                  </a:lnTo>
                  <a:lnTo>
                    <a:pt x="30" y="4165"/>
                  </a:lnTo>
                  <a:lnTo>
                    <a:pt x="41" y="4179"/>
                  </a:lnTo>
                  <a:lnTo>
                    <a:pt x="51" y="4192"/>
                  </a:lnTo>
                  <a:lnTo>
                    <a:pt x="64" y="4202"/>
                  </a:lnTo>
                  <a:lnTo>
                    <a:pt x="78" y="4212"/>
                  </a:lnTo>
                  <a:lnTo>
                    <a:pt x="91" y="4221"/>
                  </a:lnTo>
                  <a:lnTo>
                    <a:pt x="106" y="4229"/>
                  </a:lnTo>
                  <a:lnTo>
                    <a:pt x="121" y="4234"/>
                  </a:lnTo>
                  <a:lnTo>
                    <a:pt x="138" y="4239"/>
                  </a:lnTo>
                  <a:lnTo>
                    <a:pt x="155" y="4241"/>
                  </a:lnTo>
                  <a:lnTo>
                    <a:pt x="173" y="4243"/>
                  </a:lnTo>
                  <a:lnTo>
                    <a:pt x="5859" y="4243"/>
                  </a:lnTo>
                  <a:lnTo>
                    <a:pt x="5859" y="4243"/>
                  </a:lnTo>
                  <a:lnTo>
                    <a:pt x="5876" y="4241"/>
                  </a:lnTo>
                  <a:lnTo>
                    <a:pt x="5893" y="4239"/>
                  </a:lnTo>
                  <a:lnTo>
                    <a:pt x="5910" y="4234"/>
                  </a:lnTo>
                  <a:lnTo>
                    <a:pt x="5926" y="4229"/>
                  </a:lnTo>
                  <a:lnTo>
                    <a:pt x="5941" y="4221"/>
                  </a:lnTo>
                  <a:lnTo>
                    <a:pt x="5955" y="4212"/>
                  </a:lnTo>
                  <a:lnTo>
                    <a:pt x="5968" y="4202"/>
                  </a:lnTo>
                  <a:lnTo>
                    <a:pt x="5980" y="4192"/>
                  </a:lnTo>
                  <a:lnTo>
                    <a:pt x="5992" y="4179"/>
                  </a:lnTo>
                  <a:lnTo>
                    <a:pt x="6002" y="4165"/>
                  </a:lnTo>
                  <a:lnTo>
                    <a:pt x="6010" y="4152"/>
                  </a:lnTo>
                  <a:lnTo>
                    <a:pt x="6017" y="4137"/>
                  </a:lnTo>
                  <a:lnTo>
                    <a:pt x="6024" y="4120"/>
                  </a:lnTo>
                  <a:lnTo>
                    <a:pt x="6027" y="4105"/>
                  </a:lnTo>
                  <a:lnTo>
                    <a:pt x="6031" y="4086"/>
                  </a:lnTo>
                  <a:lnTo>
                    <a:pt x="6031" y="4069"/>
                  </a:lnTo>
                  <a:lnTo>
                    <a:pt x="6031" y="173"/>
                  </a:lnTo>
                  <a:lnTo>
                    <a:pt x="6031" y="173"/>
                  </a:lnTo>
                  <a:lnTo>
                    <a:pt x="6031" y="157"/>
                  </a:lnTo>
                  <a:lnTo>
                    <a:pt x="6027" y="138"/>
                  </a:lnTo>
                  <a:lnTo>
                    <a:pt x="6024" y="121"/>
                  </a:lnTo>
                  <a:lnTo>
                    <a:pt x="6017" y="106"/>
                  </a:lnTo>
                  <a:lnTo>
                    <a:pt x="6010" y="91"/>
                  </a:lnTo>
                  <a:lnTo>
                    <a:pt x="6002" y="77"/>
                  </a:lnTo>
                  <a:lnTo>
                    <a:pt x="5992" y="64"/>
                  </a:lnTo>
                  <a:lnTo>
                    <a:pt x="5980" y="51"/>
                  </a:lnTo>
                  <a:lnTo>
                    <a:pt x="5968" y="40"/>
                  </a:lnTo>
                  <a:lnTo>
                    <a:pt x="5955" y="30"/>
                  </a:lnTo>
                  <a:lnTo>
                    <a:pt x="5941" y="22"/>
                  </a:lnTo>
                  <a:lnTo>
                    <a:pt x="5926" y="14"/>
                  </a:lnTo>
                  <a:lnTo>
                    <a:pt x="5910" y="9"/>
                  </a:lnTo>
                  <a:lnTo>
                    <a:pt x="5893" y="3"/>
                  </a:lnTo>
                  <a:lnTo>
                    <a:pt x="5876" y="2"/>
                  </a:lnTo>
                  <a:lnTo>
                    <a:pt x="5859" y="0"/>
                  </a:lnTo>
                  <a:lnTo>
                    <a:pt x="5859" y="0"/>
                  </a:lnTo>
                  <a:close/>
                </a:path>
              </a:pathLst>
            </a:custGeom>
            <a:solidFill>
              <a:srgbClr val="000000"/>
            </a:solidFill>
            <a:ln>
              <a:noFill/>
            </a:ln>
            <a:effectLst>
              <a:outerShdw blurRad="25400" algn="ctr" rotWithShape="0">
                <a:srgbClr val="000000">
                  <a:alpha val="60390"/>
                </a:srgbClr>
              </a:outerShdw>
            </a:effectLst>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dk1"/>
                </a:solidFill>
                <a:latin typeface="Calibri"/>
                <a:ea typeface="Calibri"/>
                <a:cs typeface="Calibri"/>
                <a:sym typeface="Calibri"/>
              </a:endParaRPr>
            </a:p>
          </p:txBody>
        </p:sp>
        <p:sp>
          <p:nvSpPr>
            <p:cNvPr id="141" name="Google Shape;141;p31"/>
            <p:cNvSpPr/>
            <p:nvPr/>
          </p:nvSpPr>
          <p:spPr>
            <a:xfrm>
              <a:off x="3892550" y="6342063"/>
              <a:ext cx="9520238" cy="441325"/>
            </a:xfrm>
            <a:custGeom>
              <a:avLst/>
              <a:gdLst/>
              <a:ahLst/>
              <a:cxnLst/>
              <a:rect l="l" t="t" r="r" b="b"/>
              <a:pathLst>
                <a:path w="5997" h="278" extrusionOk="0">
                  <a:moveTo>
                    <a:pt x="156" y="278"/>
                  </a:moveTo>
                  <a:lnTo>
                    <a:pt x="5842" y="278"/>
                  </a:lnTo>
                  <a:lnTo>
                    <a:pt x="5842" y="278"/>
                  </a:lnTo>
                  <a:lnTo>
                    <a:pt x="5857" y="276"/>
                  </a:lnTo>
                  <a:lnTo>
                    <a:pt x="5872" y="275"/>
                  </a:lnTo>
                  <a:lnTo>
                    <a:pt x="5887" y="269"/>
                  </a:lnTo>
                  <a:lnTo>
                    <a:pt x="5903" y="264"/>
                  </a:lnTo>
                  <a:lnTo>
                    <a:pt x="5916" y="258"/>
                  </a:lnTo>
                  <a:lnTo>
                    <a:pt x="5928" y="251"/>
                  </a:lnTo>
                  <a:lnTo>
                    <a:pt x="5941" y="241"/>
                  </a:lnTo>
                  <a:lnTo>
                    <a:pt x="5951" y="231"/>
                  </a:lnTo>
                  <a:lnTo>
                    <a:pt x="5962" y="221"/>
                  </a:lnTo>
                  <a:lnTo>
                    <a:pt x="5970" y="209"/>
                  </a:lnTo>
                  <a:lnTo>
                    <a:pt x="5978" y="195"/>
                  </a:lnTo>
                  <a:lnTo>
                    <a:pt x="5985" y="182"/>
                  </a:lnTo>
                  <a:lnTo>
                    <a:pt x="5990" y="167"/>
                  </a:lnTo>
                  <a:lnTo>
                    <a:pt x="5993" y="153"/>
                  </a:lnTo>
                  <a:lnTo>
                    <a:pt x="5997" y="137"/>
                  </a:lnTo>
                  <a:lnTo>
                    <a:pt x="5997" y="121"/>
                  </a:lnTo>
                  <a:lnTo>
                    <a:pt x="5997" y="0"/>
                  </a:lnTo>
                  <a:lnTo>
                    <a:pt x="0" y="0"/>
                  </a:lnTo>
                  <a:lnTo>
                    <a:pt x="0" y="121"/>
                  </a:lnTo>
                  <a:lnTo>
                    <a:pt x="0" y="121"/>
                  </a:lnTo>
                  <a:lnTo>
                    <a:pt x="2" y="137"/>
                  </a:lnTo>
                  <a:lnTo>
                    <a:pt x="3" y="153"/>
                  </a:lnTo>
                  <a:lnTo>
                    <a:pt x="8" y="167"/>
                  </a:lnTo>
                  <a:lnTo>
                    <a:pt x="13" y="182"/>
                  </a:lnTo>
                  <a:lnTo>
                    <a:pt x="20" y="195"/>
                  </a:lnTo>
                  <a:lnTo>
                    <a:pt x="27" y="209"/>
                  </a:lnTo>
                  <a:lnTo>
                    <a:pt x="37" y="221"/>
                  </a:lnTo>
                  <a:lnTo>
                    <a:pt x="47" y="231"/>
                  </a:lnTo>
                  <a:lnTo>
                    <a:pt x="57" y="241"/>
                  </a:lnTo>
                  <a:lnTo>
                    <a:pt x="69" y="251"/>
                  </a:lnTo>
                  <a:lnTo>
                    <a:pt x="82" y="258"/>
                  </a:lnTo>
                  <a:lnTo>
                    <a:pt x="96" y="264"/>
                  </a:lnTo>
                  <a:lnTo>
                    <a:pt x="109" y="269"/>
                  </a:lnTo>
                  <a:lnTo>
                    <a:pt x="124" y="275"/>
                  </a:lnTo>
                  <a:lnTo>
                    <a:pt x="141" y="276"/>
                  </a:lnTo>
                  <a:lnTo>
                    <a:pt x="156" y="278"/>
                  </a:lnTo>
                  <a:lnTo>
                    <a:pt x="156" y="278"/>
                  </a:lnTo>
                  <a:close/>
                </a:path>
              </a:pathLst>
            </a:custGeom>
            <a:solidFill>
              <a:srgbClr val="18181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dk1"/>
                </a:solidFill>
                <a:latin typeface="Calibri"/>
                <a:ea typeface="Calibri"/>
                <a:cs typeface="Calibri"/>
                <a:sym typeface="Calibri"/>
              </a:endParaRPr>
            </a:p>
          </p:txBody>
        </p:sp>
        <p:sp>
          <p:nvSpPr>
            <p:cNvPr id="142" name="Google Shape;142;p31"/>
            <p:cNvSpPr/>
            <p:nvPr/>
          </p:nvSpPr>
          <p:spPr>
            <a:xfrm>
              <a:off x="4205288" y="533400"/>
              <a:ext cx="8898000" cy="5565900"/>
            </a:xfrm>
            <a:prstGeom prst="rect">
              <a:avLst/>
            </a:prstGeom>
            <a:solidFill>
              <a:srgbClr val="26262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dk1"/>
                </a:solidFill>
                <a:latin typeface="Calibri"/>
                <a:ea typeface="Calibri"/>
                <a:cs typeface="Calibri"/>
                <a:sym typeface="Calibri"/>
              </a:endParaRPr>
            </a:p>
          </p:txBody>
        </p:sp>
        <p:sp>
          <p:nvSpPr>
            <p:cNvPr id="143" name="Google Shape;143;p31"/>
            <p:cNvSpPr/>
            <p:nvPr/>
          </p:nvSpPr>
          <p:spPr>
            <a:xfrm>
              <a:off x="2738438" y="6618288"/>
              <a:ext cx="11828463" cy="239713"/>
            </a:xfrm>
            <a:custGeom>
              <a:avLst/>
              <a:gdLst/>
              <a:ahLst/>
              <a:cxnLst/>
              <a:rect l="l" t="t" r="r" b="b"/>
              <a:pathLst>
                <a:path w="7451" h="151" extrusionOk="0">
                  <a:moveTo>
                    <a:pt x="7451" y="0"/>
                  </a:moveTo>
                  <a:lnTo>
                    <a:pt x="4441" y="1"/>
                  </a:lnTo>
                  <a:lnTo>
                    <a:pt x="4381" y="35"/>
                  </a:lnTo>
                  <a:lnTo>
                    <a:pt x="3097" y="35"/>
                  </a:lnTo>
                  <a:lnTo>
                    <a:pt x="3020" y="1"/>
                  </a:lnTo>
                  <a:lnTo>
                    <a:pt x="0" y="0"/>
                  </a:lnTo>
                  <a:lnTo>
                    <a:pt x="0" y="35"/>
                  </a:lnTo>
                  <a:lnTo>
                    <a:pt x="0" y="35"/>
                  </a:lnTo>
                  <a:lnTo>
                    <a:pt x="61" y="53"/>
                  </a:lnTo>
                  <a:lnTo>
                    <a:pt x="98" y="65"/>
                  </a:lnTo>
                  <a:lnTo>
                    <a:pt x="140" y="75"/>
                  </a:lnTo>
                  <a:lnTo>
                    <a:pt x="140" y="75"/>
                  </a:lnTo>
                  <a:lnTo>
                    <a:pt x="168" y="82"/>
                  </a:lnTo>
                  <a:lnTo>
                    <a:pt x="216" y="90"/>
                  </a:lnTo>
                  <a:lnTo>
                    <a:pt x="286" y="102"/>
                  </a:lnTo>
                  <a:lnTo>
                    <a:pt x="384" y="114"/>
                  </a:lnTo>
                  <a:lnTo>
                    <a:pt x="384" y="114"/>
                  </a:lnTo>
                  <a:lnTo>
                    <a:pt x="438" y="121"/>
                  </a:lnTo>
                  <a:lnTo>
                    <a:pt x="510" y="127"/>
                  </a:lnTo>
                  <a:lnTo>
                    <a:pt x="601" y="134"/>
                  </a:lnTo>
                  <a:lnTo>
                    <a:pt x="707" y="141"/>
                  </a:lnTo>
                  <a:lnTo>
                    <a:pt x="707" y="141"/>
                  </a:lnTo>
                  <a:lnTo>
                    <a:pt x="838" y="146"/>
                  </a:lnTo>
                  <a:lnTo>
                    <a:pt x="924" y="148"/>
                  </a:lnTo>
                  <a:lnTo>
                    <a:pt x="924" y="148"/>
                  </a:lnTo>
                  <a:lnTo>
                    <a:pt x="1195" y="149"/>
                  </a:lnTo>
                  <a:lnTo>
                    <a:pt x="1718" y="151"/>
                  </a:lnTo>
                  <a:lnTo>
                    <a:pt x="3188" y="151"/>
                  </a:lnTo>
                  <a:lnTo>
                    <a:pt x="5479" y="149"/>
                  </a:lnTo>
                  <a:lnTo>
                    <a:pt x="5479" y="149"/>
                  </a:lnTo>
                  <a:lnTo>
                    <a:pt x="5921" y="151"/>
                  </a:lnTo>
                  <a:lnTo>
                    <a:pt x="6244" y="151"/>
                  </a:lnTo>
                  <a:lnTo>
                    <a:pt x="6529" y="148"/>
                  </a:lnTo>
                  <a:lnTo>
                    <a:pt x="6529" y="148"/>
                  </a:lnTo>
                  <a:lnTo>
                    <a:pt x="6613" y="146"/>
                  </a:lnTo>
                  <a:lnTo>
                    <a:pt x="6744" y="141"/>
                  </a:lnTo>
                  <a:lnTo>
                    <a:pt x="6744" y="141"/>
                  </a:lnTo>
                  <a:lnTo>
                    <a:pt x="6852" y="134"/>
                  </a:lnTo>
                  <a:lnTo>
                    <a:pt x="6941" y="127"/>
                  </a:lnTo>
                  <a:lnTo>
                    <a:pt x="7015" y="121"/>
                  </a:lnTo>
                  <a:lnTo>
                    <a:pt x="7069" y="114"/>
                  </a:lnTo>
                  <a:lnTo>
                    <a:pt x="7069" y="114"/>
                  </a:lnTo>
                  <a:lnTo>
                    <a:pt x="7166" y="102"/>
                  </a:lnTo>
                  <a:lnTo>
                    <a:pt x="7237" y="90"/>
                  </a:lnTo>
                  <a:lnTo>
                    <a:pt x="7284" y="82"/>
                  </a:lnTo>
                  <a:lnTo>
                    <a:pt x="7313" y="75"/>
                  </a:lnTo>
                  <a:lnTo>
                    <a:pt x="7313" y="75"/>
                  </a:lnTo>
                  <a:lnTo>
                    <a:pt x="7353" y="65"/>
                  </a:lnTo>
                  <a:lnTo>
                    <a:pt x="7390" y="53"/>
                  </a:lnTo>
                  <a:lnTo>
                    <a:pt x="7451" y="35"/>
                  </a:lnTo>
                  <a:lnTo>
                    <a:pt x="7451" y="0"/>
                  </a:lnTo>
                  <a:close/>
                </a:path>
              </a:pathLst>
            </a:custGeom>
            <a:solidFill>
              <a:srgbClr val="A5A6A8"/>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dk1"/>
                </a:solidFill>
                <a:latin typeface="Calibri"/>
                <a:ea typeface="Calibri"/>
                <a:cs typeface="Calibri"/>
                <a:sym typeface="Calibri"/>
              </a:endParaRPr>
            </a:p>
          </p:txBody>
        </p:sp>
        <p:sp>
          <p:nvSpPr>
            <p:cNvPr id="144" name="Google Shape;144;p31"/>
            <p:cNvSpPr/>
            <p:nvPr/>
          </p:nvSpPr>
          <p:spPr>
            <a:xfrm>
              <a:off x="2738438" y="6618288"/>
              <a:ext cx="11828463" cy="55563"/>
            </a:xfrm>
            <a:custGeom>
              <a:avLst/>
              <a:gdLst/>
              <a:ahLst/>
              <a:cxnLst/>
              <a:rect l="l" t="t" r="r" b="b"/>
              <a:pathLst>
                <a:path w="7451" h="35" extrusionOk="0">
                  <a:moveTo>
                    <a:pt x="7451" y="35"/>
                  </a:moveTo>
                  <a:lnTo>
                    <a:pt x="0" y="35"/>
                  </a:lnTo>
                  <a:lnTo>
                    <a:pt x="0" y="0"/>
                  </a:lnTo>
                  <a:lnTo>
                    <a:pt x="3020" y="0"/>
                  </a:lnTo>
                  <a:lnTo>
                    <a:pt x="3047" y="18"/>
                  </a:lnTo>
                  <a:lnTo>
                    <a:pt x="4413" y="18"/>
                  </a:lnTo>
                  <a:lnTo>
                    <a:pt x="4441" y="0"/>
                  </a:lnTo>
                  <a:lnTo>
                    <a:pt x="7451" y="0"/>
                  </a:lnTo>
                  <a:lnTo>
                    <a:pt x="7451" y="35"/>
                  </a:lnTo>
                  <a:close/>
                </a:path>
              </a:pathLst>
            </a:custGeom>
            <a:gradFill>
              <a:gsLst>
                <a:gs pos="0">
                  <a:srgbClr val="686B6C"/>
                </a:gs>
                <a:gs pos="3000">
                  <a:srgbClr val="96999A"/>
                </a:gs>
                <a:gs pos="9000">
                  <a:srgbClr val="DFE0E1"/>
                </a:gs>
                <a:gs pos="91000">
                  <a:srgbClr val="DFE0E1"/>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dk1"/>
                </a:solidFill>
                <a:latin typeface="Calibri"/>
                <a:ea typeface="Calibri"/>
                <a:cs typeface="Calibri"/>
                <a:sym typeface="Calibri"/>
              </a:endParaRPr>
            </a:p>
          </p:txBody>
        </p:sp>
        <p:sp>
          <p:nvSpPr>
            <p:cNvPr id="145" name="Google Shape;145;p31"/>
            <p:cNvSpPr/>
            <p:nvPr/>
          </p:nvSpPr>
          <p:spPr>
            <a:xfrm>
              <a:off x="7524750" y="6619875"/>
              <a:ext cx="2255838" cy="90488"/>
            </a:xfrm>
            <a:custGeom>
              <a:avLst/>
              <a:gdLst/>
              <a:ahLst/>
              <a:cxnLst/>
              <a:rect l="l" t="t" r="r" b="b"/>
              <a:pathLst>
                <a:path w="1421" h="57" extrusionOk="0">
                  <a:moveTo>
                    <a:pt x="1389" y="2"/>
                  </a:moveTo>
                  <a:lnTo>
                    <a:pt x="32" y="2"/>
                  </a:lnTo>
                  <a:lnTo>
                    <a:pt x="32" y="2"/>
                  </a:lnTo>
                  <a:lnTo>
                    <a:pt x="17" y="2"/>
                  </a:lnTo>
                  <a:lnTo>
                    <a:pt x="0" y="0"/>
                  </a:lnTo>
                  <a:lnTo>
                    <a:pt x="0" y="34"/>
                  </a:lnTo>
                  <a:lnTo>
                    <a:pt x="0" y="34"/>
                  </a:lnTo>
                  <a:lnTo>
                    <a:pt x="20" y="44"/>
                  </a:lnTo>
                  <a:lnTo>
                    <a:pt x="42" y="51"/>
                  </a:lnTo>
                  <a:lnTo>
                    <a:pt x="64" y="56"/>
                  </a:lnTo>
                  <a:lnTo>
                    <a:pt x="85" y="57"/>
                  </a:lnTo>
                  <a:lnTo>
                    <a:pt x="1337" y="57"/>
                  </a:lnTo>
                  <a:lnTo>
                    <a:pt x="1337" y="57"/>
                  </a:lnTo>
                  <a:lnTo>
                    <a:pt x="1359" y="56"/>
                  </a:lnTo>
                  <a:lnTo>
                    <a:pt x="1381" y="51"/>
                  </a:lnTo>
                  <a:lnTo>
                    <a:pt x="1401" y="44"/>
                  </a:lnTo>
                  <a:lnTo>
                    <a:pt x="1421" y="34"/>
                  </a:lnTo>
                  <a:lnTo>
                    <a:pt x="1421" y="0"/>
                  </a:lnTo>
                  <a:lnTo>
                    <a:pt x="1421" y="0"/>
                  </a:lnTo>
                  <a:lnTo>
                    <a:pt x="1406" y="2"/>
                  </a:lnTo>
                  <a:lnTo>
                    <a:pt x="1389" y="2"/>
                  </a:lnTo>
                  <a:lnTo>
                    <a:pt x="1389" y="2"/>
                  </a:lnTo>
                  <a:close/>
                </a:path>
              </a:pathLst>
            </a:custGeom>
            <a:gradFill>
              <a:gsLst>
                <a:gs pos="0">
                  <a:srgbClr val="686B6C"/>
                </a:gs>
                <a:gs pos="3000">
                  <a:srgbClr val="96999A"/>
                </a:gs>
                <a:gs pos="9000">
                  <a:srgbClr val="D3D4D6"/>
                </a:gs>
                <a:gs pos="91000">
                  <a:srgbClr val="D3D4D6"/>
                </a:gs>
                <a:gs pos="97000">
                  <a:srgbClr val="96999A"/>
                </a:gs>
                <a:gs pos="100000">
                  <a:srgbClr val="686B6C"/>
                </a:gs>
              </a:gsLst>
              <a:lin ang="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panose="020B0604020202090204"/>
                <a:buNone/>
              </a:pPr>
              <a:endParaRPr sz="1800" b="0" i="0" u="none" strike="noStrike" cap="none">
                <a:solidFill>
                  <a:schemeClr val="dk1"/>
                </a:solidFill>
                <a:latin typeface="Calibri"/>
                <a:ea typeface="Calibri"/>
                <a:cs typeface="Calibri"/>
                <a:sym typeface="Calibri"/>
              </a:endParaRPr>
            </a:p>
          </p:txBody>
        </p:sp>
      </p:grpSp>
      <p:pic>
        <p:nvPicPr>
          <p:cNvPr id="146" name="Google Shape;146;p31" descr="A picture containing flying, large, white, cloudy&#10;&#10;Description automatically generated"/>
          <p:cNvPicPr preferRelativeResize="0"/>
          <p:nvPr>
            <p:ph type="pic" idx="2"/>
          </p:nvPr>
        </p:nvPicPr>
        <p:blipFill rotWithShape="1">
          <a:blip r:embed="rId1"/>
          <a:srcRect l="5035" r="5035"/>
          <a:stretch>
            <a:fillRect/>
          </a:stretch>
        </p:blipFill>
        <p:spPr>
          <a:xfrm>
            <a:off x="6269301" y="2253309"/>
            <a:ext cx="4826838" cy="3019108"/>
          </a:xfrm>
          <a:prstGeom prst="rect">
            <a:avLst/>
          </a:prstGeom>
          <a:solidFill>
            <a:srgbClr val="F2F2F2"/>
          </a:solidFill>
          <a:ln>
            <a:noFill/>
          </a:ln>
        </p:spPr>
      </p:pic>
      <p:sp>
        <p:nvSpPr>
          <p:cNvPr id="147" name="Google Shape;147;p31"/>
          <p:cNvSpPr txBox="1"/>
          <p:nvPr/>
        </p:nvSpPr>
        <p:spPr>
          <a:xfrm>
            <a:off x="1102158" y="2075681"/>
            <a:ext cx="4146000" cy="10134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000"/>
              <a:buFont typeface="Arial" panose="020B0604020202090204"/>
              <a:buNone/>
            </a:pPr>
            <a:r>
              <a:rPr lang="en-US" sz="6000" b="1" i="0" u="none" strike="noStrike" cap="none">
                <a:solidFill>
                  <a:srgbClr val="38FF09"/>
                </a:solidFill>
                <a:latin typeface="Montserrat"/>
                <a:ea typeface="Montserrat"/>
                <a:cs typeface="Montserrat"/>
                <a:sym typeface="Montserrat"/>
              </a:rPr>
              <a:t>Thank You</a:t>
            </a:r>
            <a:endParaRPr sz="6000" b="1" i="0" u="none" strike="noStrike" cap="none">
              <a:solidFill>
                <a:srgbClr val="38FF09"/>
              </a:solidFill>
              <a:latin typeface="Montserrat"/>
              <a:ea typeface="Montserrat"/>
              <a:cs typeface="Montserrat"/>
              <a:sym typeface="Montserrat"/>
            </a:endParaRPr>
          </a:p>
        </p:txBody>
      </p:sp>
      <p:sp>
        <p:nvSpPr>
          <p:cNvPr id="148" name="Google Shape;148;p31"/>
          <p:cNvSpPr txBox="1"/>
          <p:nvPr/>
        </p:nvSpPr>
        <p:spPr>
          <a:xfrm>
            <a:off x="1338590" y="4638899"/>
            <a:ext cx="3672900" cy="170561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1000"/>
              <a:buFont typeface="Arial" panose="020B0604020202090204"/>
              <a:buNone/>
            </a:pPr>
            <a:r>
              <a:rPr lang="en-US" b="1" i="0" u="none" strike="noStrike" cap="none">
                <a:solidFill>
                  <a:schemeClr val="lt1"/>
                </a:solidFill>
                <a:latin typeface="Lato"/>
                <a:ea typeface="Lato"/>
                <a:cs typeface="Lato"/>
                <a:sym typeface="Lato"/>
              </a:rPr>
              <a:t>""There is no Idea in the world that cannot be improved""</a:t>
            </a:r>
            <a:r>
              <a:rPr lang="en-US" b="0" i="0" u="none" strike="noStrike" cap="none">
                <a:solidFill>
                  <a:schemeClr val="lt1"/>
                </a:solidFill>
                <a:latin typeface="Lato"/>
                <a:ea typeface="Lato"/>
                <a:cs typeface="Lato"/>
                <a:sym typeface="Lato"/>
              </a:rPr>
              <a:t>. I would again like to stress on the fact that there is always room for improvement in the project.</a:t>
            </a:r>
            <a:endParaRPr lang="en-US" b="0" i="0" u="none" strike="noStrike" cap="none">
              <a:solidFill>
                <a:schemeClr val="lt1"/>
              </a:solidFill>
              <a:latin typeface="Lato"/>
              <a:ea typeface="Lato"/>
              <a:cs typeface="Lato"/>
              <a:sym typeface="Lato"/>
            </a:endParaRPr>
          </a:p>
        </p:txBody>
      </p:sp>
      <p:pic>
        <p:nvPicPr>
          <p:cNvPr id="1" name="Picture 0" descr="Screenshot 2021-11-13 at 11.40.33 AM"/>
          <p:cNvPicPr>
            <a:picLocks noChangeAspect="1"/>
          </p:cNvPicPr>
          <p:nvPr/>
        </p:nvPicPr>
        <p:blipFill>
          <a:blip r:embed="rId2"/>
          <a:stretch>
            <a:fillRect/>
          </a:stretch>
        </p:blipFill>
        <p:spPr>
          <a:xfrm>
            <a:off x="6391910" y="2764155"/>
            <a:ext cx="4608195" cy="1874520"/>
          </a:xfrm>
          <a:prstGeom prst="rect">
            <a:avLst/>
          </a:prstGeom>
        </p:spPr>
      </p:pic>
      <p:sp>
        <p:nvSpPr>
          <p:cNvPr id="2" name="Text Box 1"/>
          <p:cNvSpPr txBox="1"/>
          <p:nvPr/>
        </p:nvSpPr>
        <p:spPr>
          <a:xfrm>
            <a:off x="1189990" y="3502025"/>
            <a:ext cx="3970655" cy="398780"/>
          </a:xfrm>
          <a:prstGeom prst="rect">
            <a:avLst/>
          </a:prstGeom>
          <a:noFill/>
        </p:spPr>
        <p:txBody>
          <a:bodyPr wrap="none" rtlCol="0">
            <a:spAutoFit/>
          </a:bodyPr>
          <a:p>
            <a:pPr marL="0" marR="0" lvl="0" indent="0" algn="l" rtl="0">
              <a:lnSpc>
                <a:spcPct val="100000"/>
              </a:lnSpc>
              <a:spcBef>
                <a:spcPts val="0"/>
              </a:spcBef>
              <a:spcAft>
                <a:spcPts val="0"/>
              </a:spcAft>
              <a:buClr>
                <a:srgbClr val="000000"/>
              </a:buClr>
              <a:buSzPts val="1600"/>
              <a:buFont typeface="Arial" panose="020B0604020202090204"/>
              <a:buNone/>
            </a:pPr>
            <a:r>
              <a:rPr lang="en-US" sz="2000" b="1">
                <a:solidFill>
                  <a:schemeClr val="lt1"/>
                </a:solidFill>
                <a:latin typeface="Montserrat"/>
                <a:ea typeface="Montserrat"/>
                <a:cs typeface="Montserrat"/>
                <a:sym typeface="Montserrat"/>
              </a:rPr>
              <a:t>Hope you like the presentation</a:t>
            </a:r>
            <a:endParaRPr lang="en-US" sz="2000" b="1" i="0" u="none" strike="noStrike" cap="none">
              <a:solidFill>
                <a:schemeClr val="lt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83302" y="6441620"/>
            <a:ext cx="77470" cy="186055"/>
          </a:xfrm>
          <a:prstGeom prst="rect">
            <a:avLst/>
          </a:prstGeom>
        </p:spPr>
        <p:txBody>
          <a:bodyPr vert="horz" wrap="square" lIns="0" tIns="0" rIns="0" bIns="0" rtlCol="0">
            <a:spAutoFit/>
          </a:bodyPr>
          <a:lstStyle/>
          <a:p>
            <a:pPr>
              <a:lnSpc>
                <a:spcPts val="1385"/>
              </a:lnSpc>
            </a:pPr>
            <a:r>
              <a:rPr sz="1200" spc="-25" dirty="0">
                <a:solidFill>
                  <a:srgbClr val="898989"/>
                </a:solidFill>
                <a:latin typeface="Trebuchet MS" panose="020B0703020202090204"/>
                <a:cs typeface="Trebuchet MS" panose="020B0703020202090204"/>
              </a:rPr>
              <a:t>2</a:t>
            </a:r>
            <a:endParaRPr sz="1200">
              <a:latin typeface="Trebuchet MS" panose="020B0703020202090204"/>
              <a:cs typeface="Trebuchet MS" panose="020B0703020202090204"/>
            </a:endParaRPr>
          </a:p>
        </p:txBody>
      </p:sp>
      <p:sp>
        <p:nvSpPr>
          <p:cNvPr id="3" name="object 3"/>
          <p:cNvSpPr/>
          <p:nvPr/>
        </p:nvSpPr>
        <p:spPr>
          <a:xfrm>
            <a:off x="0" y="0"/>
            <a:ext cx="12192000" cy="6858000"/>
          </a:xfrm>
          <a:prstGeom prst="rect">
            <a:avLst/>
          </a:prstGeom>
          <a:blipFill>
            <a:blip r:embed="rId1" cstate="print"/>
            <a:stretch>
              <a:fillRect/>
            </a:stretch>
          </a:blipFill>
        </p:spPr>
        <p:txBody>
          <a:bodyPr wrap="square" lIns="0" tIns="0" rIns="0" bIns="0" rtlCol="0"/>
          <a:lstStyle/>
          <a:p/>
        </p:txBody>
      </p:sp>
      <p:sp>
        <p:nvSpPr>
          <p:cNvPr id="4" name="object 4"/>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000000">
              <a:alpha val="70199"/>
            </a:srgbClr>
          </a:solidFill>
        </p:spPr>
        <p:txBody>
          <a:bodyPr wrap="square" lIns="0" tIns="0" rIns="0" bIns="0" rtlCol="0"/>
          <a:lstStyle/>
          <a:p/>
        </p:txBody>
      </p:sp>
      <p:sp>
        <p:nvSpPr>
          <p:cNvPr id="5" name="object 5"/>
          <p:cNvSpPr txBox="1"/>
          <p:nvPr/>
        </p:nvSpPr>
        <p:spPr>
          <a:xfrm>
            <a:off x="3864228" y="197700"/>
            <a:ext cx="4343400" cy="770890"/>
          </a:xfrm>
          <a:prstGeom prst="rect">
            <a:avLst/>
          </a:prstGeom>
          <a:solidFill>
            <a:srgbClr val="000000">
              <a:alpha val="70199"/>
            </a:srgbClr>
          </a:solidFill>
          <a:ln w="47625">
            <a:solidFill>
              <a:srgbClr val="FFFFFF"/>
            </a:solidFill>
          </a:ln>
        </p:spPr>
        <p:txBody>
          <a:bodyPr vert="horz" wrap="square" lIns="0" tIns="0" rIns="0" bIns="0" rtlCol="0">
            <a:spAutoFit/>
          </a:bodyPr>
          <a:lstStyle/>
          <a:p>
            <a:pPr algn="ctr">
              <a:lnSpc>
                <a:spcPts val="2845"/>
              </a:lnSpc>
            </a:pPr>
            <a:r>
              <a:rPr sz="2800" b="1" u="heavy" spc="-120" dirty="0">
                <a:solidFill>
                  <a:srgbClr val="FFC000"/>
                </a:solidFill>
                <a:uFill>
                  <a:solidFill>
                    <a:srgbClr val="FFC000"/>
                  </a:solidFill>
                </a:uFill>
                <a:latin typeface="Trebuchet MS" panose="020B0703020202090204"/>
                <a:cs typeface="Trebuchet MS" panose="020B0703020202090204"/>
              </a:rPr>
              <a:t>POOR </a:t>
            </a:r>
            <a:r>
              <a:rPr sz="2800" b="1" u="heavy" spc="-225" dirty="0">
                <a:solidFill>
                  <a:srgbClr val="FFC000"/>
                </a:solidFill>
                <a:uFill>
                  <a:solidFill>
                    <a:srgbClr val="FFC000"/>
                  </a:solidFill>
                </a:uFill>
                <a:latin typeface="Trebuchet MS" panose="020B0703020202090204"/>
                <a:cs typeface="Trebuchet MS" panose="020B0703020202090204"/>
              </a:rPr>
              <a:t>HEALTHCARE</a:t>
            </a:r>
            <a:r>
              <a:rPr sz="2800" b="1" u="heavy" spc="-310" dirty="0">
                <a:solidFill>
                  <a:srgbClr val="FFC000"/>
                </a:solidFill>
                <a:uFill>
                  <a:solidFill>
                    <a:srgbClr val="FFC000"/>
                  </a:solidFill>
                </a:uFill>
                <a:latin typeface="Trebuchet MS" panose="020B0703020202090204"/>
                <a:cs typeface="Trebuchet MS" panose="020B0703020202090204"/>
              </a:rPr>
              <a:t> </a:t>
            </a:r>
            <a:r>
              <a:rPr sz="2800" b="1" u="heavy" spc="-140" dirty="0">
                <a:solidFill>
                  <a:srgbClr val="FFC000"/>
                </a:solidFill>
                <a:uFill>
                  <a:solidFill>
                    <a:srgbClr val="FFC000"/>
                  </a:solidFill>
                </a:uFill>
                <a:latin typeface="Trebuchet MS" panose="020B0703020202090204"/>
                <a:cs typeface="Trebuchet MS" panose="020B0703020202090204"/>
              </a:rPr>
              <a:t>SYSTEM</a:t>
            </a:r>
            <a:endParaRPr sz="2800">
              <a:latin typeface="Trebuchet MS" panose="020B0703020202090204"/>
              <a:cs typeface="Trebuchet MS" panose="020B0703020202090204"/>
            </a:endParaRPr>
          </a:p>
          <a:p>
            <a:pPr marL="635" algn="ctr">
              <a:lnSpc>
                <a:spcPts val="3200"/>
              </a:lnSpc>
              <a:spcBef>
                <a:spcPts val="20"/>
              </a:spcBef>
            </a:pPr>
            <a:r>
              <a:rPr sz="2800" b="1" spc="-30" dirty="0">
                <a:solidFill>
                  <a:srgbClr val="FFC000"/>
                </a:solidFill>
                <a:latin typeface="Trebuchet MS" panose="020B0703020202090204"/>
                <a:cs typeface="Trebuchet MS" panose="020B0703020202090204"/>
              </a:rPr>
              <a:t>IN </a:t>
            </a:r>
            <a:r>
              <a:rPr sz="2800" b="1" spc="-160" dirty="0">
                <a:solidFill>
                  <a:srgbClr val="FFC000"/>
                </a:solidFill>
                <a:latin typeface="Trebuchet MS" panose="020B0703020202090204"/>
                <a:cs typeface="Trebuchet MS" panose="020B0703020202090204"/>
              </a:rPr>
              <a:t>RURAL</a:t>
            </a:r>
            <a:r>
              <a:rPr sz="2800" b="1" spc="-385" dirty="0">
                <a:solidFill>
                  <a:srgbClr val="FFC000"/>
                </a:solidFill>
                <a:latin typeface="Trebuchet MS" panose="020B0703020202090204"/>
                <a:cs typeface="Trebuchet MS" panose="020B0703020202090204"/>
              </a:rPr>
              <a:t> </a:t>
            </a:r>
            <a:r>
              <a:rPr sz="2800" b="1" spc="-45" dirty="0">
                <a:solidFill>
                  <a:srgbClr val="FFC000"/>
                </a:solidFill>
                <a:latin typeface="Trebuchet MS" panose="020B0703020202090204"/>
                <a:cs typeface="Trebuchet MS" panose="020B0703020202090204"/>
              </a:rPr>
              <a:t>INDIA</a:t>
            </a:r>
            <a:endParaRPr sz="2800">
              <a:latin typeface="Trebuchet MS" panose="020B0703020202090204"/>
              <a:cs typeface="Trebuchet MS" panose="020B0703020202090204"/>
            </a:endParaRPr>
          </a:p>
        </p:txBody>
      </p:sp>
      <p:sp>
        <p:nvSpPr>
          <p:cNvPr id="6" name="object 6"/>
          <p:cNvSpPr/>
          <p:nvPr/>
        </p:nvSpPr>
        <p:spPr>
          <a:xfrm>
            <a:off x="289693" y="1961197"/>
            <a:ext cx="3218815" cy="770890"/>
          </a:xfrm>
          <a:custGeom>
            <a:avLst/>
            <a:gdLst/>
            <a:ahLst/>
            <a:cxnLst/>
            <a:rect l="l" t="t" r="r" b="b"/>
            <a:pathLst>
              <a:path w="3218815" h="770889">
                <a:moveTo>
                  <a:pt x="0" y="0"/>
                </a:moveTo>
                <a:lnTo>
                  <a:pt x="3218261" y="0"/>
                </a:lnTo>
                <a:lnTo>
                  <a:pt x="3218261" y="770400"/>
                </a:lnTo>
                <a:lnTo>
                  <a:pt x="0" y="770400"/>
                </a:lnTo>
                <a:lnTo>
                  <a:pt x="0" y="0"/>
                </a:lnTo>
                <a:close/>
              </a:path>
            </a:pathLst>
          </a:custGeom>
          <a:ln w="47625">
            <a:solidFill>
              <a:srgbClr val="FFFFFF"/>
            </a:solidFill>
          </a:ln>
        </p:spPr>
        <p:txBody>
          <a:bodyPr wrap="square" lIns="0" tIns="0" rIns="0" bIns="0" rtlCol="0"/>
          <a:lstStyle/>
          <a:p/>
        </p:txBody>
      </p:sp>
      <p:sp>
        <p:nvSpPr>
          <p:cNvPr id="7" name="object 7"/>
          <p:cNvSpPr txBox="1"/>
          <p:nvPr/>
        </p:nvSpPr>
        <p:spPr>
          <a:xfrm>
            <a:off x="561353" y="2047747"/>
            <a:ext cx="2687955" cy="565150"/>
          </a:xfrm>
          <a:prstGeom prst="rect">
            <a:avLst/>
          </a:prstGeom>
        </p:spPr>
        <p:txBody>
          <a:bodyPr vert="horz" wrap="square" lIns="0" tIns="28575" rIns="0" bIns="0" rtlCol="0">
            <a:spAutoFit/>
          </a:bodyPr>
          <a:lstStyle/>
          <a:p>
            <a:pPr marL="714375" marR="5080" indent="-715010">
              <a:lnSpc>
                <a:spcPts val="2090"/>
              </a:lnSpc>
              <a:spcBef>
                <a:spcPts val="225"/>
              </a:spcBef>
              <a:tabLst>
                <a:tab pos="456565" algn="l"/>
              </a:tabLst>
            </a:pPr>
            <a:r>
              <a:rPr sz="1800" b="1" spc="-165" dirty="0">
                <a:solidFill>
                  <a:srgbClr val="FFC000"/>
                </a:solidFill>
                <a:latin typeface="Trebuchet MS" panose="020B0703020202090204"/>
                <a:cs typeface="Trebuchet MS" panose="020B0703020202090204"/>
              </a:rPr>
              <a:t>1.	</a:t>
            </a:r>
            <a:r>
              <a:rPr sz="1800" b="1" spc="-105" dirty="0">
                <a:solidFill>
                  <a:srgbClr val="FFC000"/>
                </a:solidFill>
                <a:latin typeface="Trebuchet MS" panose="020B0703020202090204"/>
                <a:cs typeface="Trebuchet MS" panose="020B0703020202090204"/>
              </a:rPr>
              <a:t>INSUFFICIENT</a:t>
            </a:r>
            <a:r>
              <a:rPr sz="1800" b="1" spc="-165" dirty="0">
                <a:solidFill>
                  <a:srgbClr val="FFC000"/>
                </a:solidFill>
                <a:latin typeface="Trebuchet MS" panose="020B0703020202090204"/>
                <a:cs typeface="Trebuchet MS" panose="020B0703020202090204"/>
              </a:rPr>
              <a:t> </a:t>
            </a:r>
            <a:r>
              <a:rPr sz="1800" b="1" spc="-60" dirty="0">
                <a:solidFill>
                  <a:srgbClr val="FFC000"/>
                </a:solidFill>
                <a:latin typeface="Trebuchet MS" panose="020B0703020202090204"/>
                <a:cs typeface="Trebuchet MS" panose="020B0703020202090204"/>
              </a:rPr>
              <a:t>MEDICAL  </a:t>
            </a:r>
            <a:r>
              <a:rPr sz="1800" b="1" spc="-110" dirty="0">
                <a:solidFill>
                  <a:srgbClr val="FFC000"/>
                </a:solidFill>
                <a:latin typeface="Trebuchet MS" panose="020B0703020202090204"/>
                <a:cs typeface="Trebuchet MS" panose="020B0703020202090204"/>
              </a:rPr>
              <a:t>INFRASTRUCTURE</a:t>
            </a:r>
            <a:endParaRPr sz="1800">
              <a:latin typeface="Trebuchet MS" panose="020B0703020202090204"/>
              <a:cs typeface="Trebuchet MS" panose="020B0703020202090204"/>
            </a:endParaRPr>
          </a:p>
        </p:txBody>
      </p:sp>
      <p:sp>
        <p:nvSpPr>
          <p:cNvPr id="8" name="object 8"/>
          <p:cNvSpPr/>
          <p:nvPr/>
        </p:nvSpPr>
        <p:spPr>
          <a:xfrm>
            <a:off x="4425454" y="1946681"/>
            <a:ext cx="3059430" cy="770890"/>
          </a:xfrm>
          <a:custGeom>
            <a:avLst/>
            <a:gdLst/>
            <a:ahLst/>
            <a:cxnLst/>
            <a:rect l="l" t="t" r="r" b="b"/>
            <a:pathLst>
              <a:path w="3059429" h="770889">
                <a:moveTo>
                  <a:pt x="0" y="0"/>
                </a:moveTo>
                <a:lnTo>
                  <a:pt x="3059411" y="0"/>
                </a:lnTo>
                <a:lnTo>
                  <a:pt x="3059411" y="770400"/>
                </a:lnTo>
                <a:lnTo>
                  <a:pt x="0" y="770400"/>
                </a:lnTo>
                <a:lnTo>
                  <a:pt x="0" y="0"/>
                </a:lnTo>
                <a:close/>
              </a:path>
            </a:pathLst>
          </a:custGeom>
          <a:ln w="47625">
            <a:solidFill>
              <a:srgbClr val="FFFFFF"/>
            </a:solidFill>
          </a:ln>
        </p:spPr>
        <p:txBody>
          <a:bodyPr wrap="square" lIns="0" tIns="0" rIns="0" bIns="0" rtlCol="0"/>
          <a:lstStyle/>
          <a:p/>
        </p:txBody>
      </p:sp>
      <p:sp>
        <p:nvSpPr>
          <p:cNvPr id="9" name="object 9"/>
          <p:cNvSpPr txBox="1"/>
          <p:nvPr/>
        </p:nvSpPr>
        <p:spPr>
          <a:xfrm>
            <a:off x="4566958" y="2032508"/>
            <a:ext cx="2789555" cy="565150"/>
          </a:xfrm>
          <a:prstGeom prst="rect">
            <a:avLst/>
          </a:prstGeom>
        </p:spPr>
        <p:txBody>
          <a:bodyPr vert="horz" wrap="square" lIns="0" tIns="12700" rIns="0" bIns="0" rtlCol="0">
            <a:spAutoFit/>
          </a:bodyPr>
          <a:lstStyle/>
          <a:p>
            <a:pPr>
              <a:lnSpc>
                <a:spcPts val="2125"/>
              </a:lnSpc>
              <a:spcBef>
                <a:spcPts val="100"/>
              </a:spcBef>
              <a:tabLst>
                <a:tab pos="456565" algn="l"/>
              </a:tabLst>
            </a:pPr>
            <a:r>
              <a:rPr sz="1800" b="1" spc="-165" dirty="0">
                <a:solidFill>
                  <a:srgbClr val="FFC000"/>
                </a:solidFill>
                <a:latin typeface="Trebuchet MS" panose="020B0703020202090204"/>
                <a:cs typeface="Trebuchet MS" panose="020B0703020202090204"/>
              </a:rPr>
              <a:t>2.	</a:t>
            </a:r>
            <a:r>
              <a:rPr sz="1800" b="1" spc="-150" dirty="0">
                <a:solidFill>
                  <a:srgbClr val="FFC000"/>
                </a:solidFill>
                <a:latin typeface="Trebuchet MS" panose="020B0703020202090204"/>
                <a:cs typeface="Trebuchet MS" panose="020B0703020202090204"/>
              </a:rPr>
              <a:t>LACK </a:t>
            </a:r>
            <a:r>
              <a:rPr sz="1800" b="1" spc="-140" dirty="0">
                <a:solidFill>
                  <a:srgbClr val="FFC000"/>
                </a:solidFill>
                <a:latin typeface="Trebuchet MS" panose="020B0703020202090204"/>
                <a:cs typeface="Trebuchet MS" panose="020B0703020202090204"/>
              </a:rPr>
              <a:t>OF </a:t>
            </a:r>
            <a:r>
              <a:rPr sz="1800" b="1" spc="-80" dirty="0">
                <a:solidFill>
                  <a:srgbClr val="FFC000"/>
                </a:solidFill>
                <a:latin typeface="Trebuchet MS" panose="020B0703020202090204"/>
                <a:cs typeface="Trebuchet MS" panose="020B0703020202090204"/>
              </a:rPr>
              <a:t>BASIC</a:t>
            </a:r>
            <a:r>
              <a:rPr sz="1800" b="1" spc="-165" dirty="0">
                <a:solidFill>
                  <a:srgbClr val="FFC000"/>
                </a:solidFill>
                <a:latin typeface="Trebuchet MS" panose="020B0703020202090204"/>
                <a:cs typeface="Trebuchet MS" panose="020B0703020202090204"/>
              </a:rPr>
              <a:t> </a:t>
            </a:r>
            <a:r>
              <a:rPr sz="1800" b="1" spc="-60" dirty="0">
                <a:solidFill>
                  <a:srgbClr val="FFC000"/>
                </a:solidFill>
                <a:latin typeface="Trebuchet MS" panose="020B0703020202090204"/>
                <a:cs typeface="Trebuchet MS" panose="020B0703020202090204"/>
              </a:rPr>
              <a:t>MEDICAL</a:t>
            </a:r>
            <a:endParaRPr sz="1800">
              <a:latin typeface="Trebuchet MS" panose="020B0703020202090204"/>
              <a:cs typeface="Trebuchet MS" panose="020B0703020202090204"/>
            </a:endParaRPr>
          </a:p>
          <a:p>
            <a:pPr marL="1138555">
              <a:lnSpc>
                <a:spcPts val="2125"/>
              </a:lnSpc>
            </a:pPr>
            <a:r>
              <a:rPr sz="1800" b="1" spc="-135" dirty="0">
                <a:solidFill>
                  <a:srgbClr val="FFC000"/>
                </a:solidFill>
                <a:latin typeface="Trebuchet MS" panose="020B0703020202090204"/>
                <a:cs typeface="Trebuchet MS" panose="020B0703020202090204"/>
              </a:rPr>
              <a:t>FACILITIES</a:t>
            </a:r>
            <a:endParaRPr sz="1800">
              <a:latin typeface="Trebuchet MS" panose="020B0703020202090204"/>
              <a:cs typeface="Trebuchet MS" panose="020B0703020202090204"/>
            </a:endParaRPr>
          </a:p>
        </p:txBody>
      </p:sp>
      <p:sp>
        <p:nvSpPr>
          <p:cNvPr id="10" name="object 10"/>
          <p:cNvSpPr/>
          <p:nvPr/>
        </p:nvSpPr>
        <p:spPr>
          <a:xfrm>
            <a:off x="8615070" y="1961197"/>
            <a:ext cx="3261360" cy="770890"/>
          </a:xfrm>
          <a:custGeom>
            <a:avLst/>
            <a:gdLst/>
            <a:ahLst/>
            <a:cxnLst/>
            <a:rect l="l" t="t" r="r" b="b"/>
            <a:pathLst>
              <a:path w="3261359" h="770889">
                <a:moveTo>
                  <a:pt x="0" y="0"/>
                </a:moveTo>
                <a:lnTo>
                  <a:pt x="3260821" y="0"/>
                </a:lnTo>
                <a:lnTo>
                  <a:pt x="3260821" y="770400"/>
                </a:lnTo>
                <a:lnTo>
                  <a:pt x="0" y="770400"/>
                </a:lnTo>
                <a:lnTo>
                  <a:pt x="0" y="0"/>
                </a:lnTo>
                <a:close/>
              </a:path>
            </a:pathLst>
          </a:custGeom>
          <a:ln w="47625">
            <a:solidFill>
              <a:srgbClr val="FFFFFF"/>
            </a:solidFill>
          </a:ln>
        </p:spPr>
        <p:txBody>
          <a:bodyPr wrap="square" lIns="0" tIns="0" rIns="0" bIns="0" rtlCol="0"/>
          <a:lstStyle/>
          <a:p/>
        </p:txBody>
      </p:sp>
      <p:sp>
        <p:nvSpPr>
          <p:cNvPr id="11" name="object 11"/>
          <p:cNvSpPr txBox="1"/>
          <p:nvPr/>
        </p:nvSpPr>
        <p:spPr>
          <a:xfrm>
            <a:off x="8715184" y="2047747"/>
            <a:ext cx="3073400" cy="565150"/>
          </a:xfrm>
          <a:prstGeom prst="rect">
            <a:avLst/>
          </a:prstGeom>
        </p:spPr>
        <p:txBody>
          <a:bodyPr vert="horz" wrap="square" lIns="0" tIns="12700" rIns="0" bIns="0" rtlCol="0">
            <a:spAutoFit/>
          </a:bodyPr>
          <a:lstStyle/>
          <a:p>
            <a:pPr>
              <a:lnSpc>
                <a:spcPts val="2125"/>
              </a:lnSpc>
              <a:spcBef>
                <a:spcPts val="100"/>
              </a:spcBef>
              <a:tabLst>
                <a:tab pos="456565" algn="l"/>
              </a:tabLst>
            </a:pPr>
            <a:r>
              <a:rPr sz="1800" b="1" spc="-165" dirty="0">
                <a:solidFill>
                  <a:srgbClr val="FFC000"/>
                </a:solidFill>
                <a:latin typeface="Trebuchet MS" panose="020B0703020202090204"/>
                <a:cs typeface="Trebuchet MS" panose="020B0703020202090204"/>
              </a:rPr>
              <a:t>3.	</a:t>
            </a:r>
            <a:r>
              <a:rPr sz="1800" b="1" spc="-35" dirty="0">
                <a:solidFill>
                  <a:srgbClr val="FFC000"/>
                </a:solidFill>
                <a:latin typeface="Trebuchet MS" panose="020B0703020202090204"/>
                <a:cs typeface="Trebuchet MS" panose="020B0703020202090204"/>
              </a:rPr>
              <a:t>NO </a:t>
            </a:r>
            <a:r>
              <a:rPr sz="1800" b="1" spc="-120" dirty="0">
                <a:solidFill>
                  <a:srgbClr val="FFC000"/>
                </a:solidFill>
                <a:latin typeface="Trebuchet MS" panose="020B0703020202090204"/>
                <a:cs typeface="Trebuchet MS" panose="020B0703020202090204"/>
              </a:rPr>
              <a:t>ACCESS </a:t>
            </a:r>
            <a:r>
              <a:rPr sz="1800" b="1" spc="-160" dirty="0">
                <a:solidFill>
                  <a:srgbClr val="FFC000"/>
                </a:solidFill>
                <a:latin typeface="Trebuchet MS" panose="020B0703020202090204"/>
                <a:cs typeface="Trebuchet MS" panose="020B0703020202090204"/>
              </a:rPr>
              <a:t>TO</a:t>
            </a:r>
            <a:r>
              <a:rPr sz="1800" b="1" spc="-270" dirty="0">
                <a:solidFill>
                  <a:srgbClr val="FFC000"/>
                </a:solidFill>
                <a:latin typeface="Trebuchet MS" panose="020B0703020202090204"/>
                <a:cs typeface="Trebuchet MS" panose="020B0703020202090204"/>
              </a:rPr>
              <a:t> </a:t>
            </a:r>
            <a:r>
              <a:rPr sz="1800" b="1" spc="-110" dirty="0">
                <a:solidFill>
                  <a:srgbClr val="FFC000"/>
                </a:solidFill>
                <a:latin typeface="Trebuchet MS" panose="020B0703020202090204"/>
                <a:cs typeface="Trebuchet MS" panose="020B0703020202090204"/>
              </a:rPr>
              <a:t>SPECIALIZED</a:t>
            </a:r>
            <a:endParaRPr sz="1800">
              <a:latin typeface="Trebuchet MS" panose="020B0703020202090204"/>
              <a:cs typeface="Trebuchet MS" panose="020B0703020202090204"/>
            </a:endParaRPr>
          </a:p>
          <a:p>
            <a:pPr marL="1047115">
              <a:lnSpc>
                <a:spcPts val="2125"/>
              </a:lnSpc>
            </a:pPr>
            <a:r>
              <a:rPr sz="1800" b="1" spc="-60" dirty="0">
                <a:solidFill>
                  <a:srgbClr val="FFC000"/>
                </a:solidFill>
                <a:latin typeface="Trebuchet MS" panose="020B0703020202090204"/>
                <a:cs typeface="Trebuchet MS" panose="020B0703020202090204"/>
              </a:rPr>
              <a:t>MEDICAL</a:t>
            </a:r>
            <a:r>
              <a:rPr sz="1800" b="1" spc="-140" dirty="0">
                <a:solidFill>
                  <a:srgbClr val="FFC000"/>
                </a:solidFill>
                <a:latin typeface="Trebuchet MS" panose="020B0703020202090204"/>
                <a:cs typeface="Trebuchet MS" panose="020B0703020202090204"/>
              </a:rPr>
              <a:t> </a:t>
            </a:r>
            <a:r>
              <a:rPr sz="1800" b="1" spc="-114" dirty="0">
                <a:solidFill>
                  <a:srgbClr val="FFC000"/>
                </a:solidFill>
                <a:latin typeface="Trebuchet MS" panose="020B0703020202090204"/>
                <a:cs typeface="Trebuchet MS" panose="020B0703020202090204"/>
              </a:rPr>
              <a:t>CARE</a:t>
            </a:r>
            <a:endParaRPr sz="1800">
              <a:latin typeface="Trebuchet MS" panose="020B0703020202090204"/>
              <a:cs typeface="Trebuchet MS" panose="020B0703020202090204"/>
            </a:endParaRPr>
          </a:p>
        </p:txBody>
      </p:sp>
      <p:sp>
        <p:nvSpPr>
          <p:cNvPr id="12" name="object 12"/>
          <p:cNvSpPr txBox="1"/>
          <p:nvPr/>
        </p:nvSpPr>
        <p:spPr>
          <a:xfrm>
            <a:off x="170456" y="3873703"/>
            <a:ext cx="3218815" cy="1717675"/>
          </a:xfrm>
          <a:prstGeom prst="rect">
            <a:avLst/>
          </a:prstGeom>
          <a:solidFill>
            <a:srgbClr val="000000">
              <a:alpha val="70199"/>
            </a:srgbClr>
          </a:solidFill>
          <a:ln w="47625">
            <a:solidFill>
              <a:srgbClr val="FFFFFF"/>
            </a:solidFill>
          </a:ln>
        </p:spPr>
        <p:txBody>
          <a:bodyPr vert="horz" wrap="square" lIns="0" tIns="159385" rIns="0" bIns="0" rtlCol="0">
            <a:spAutoFit/>
          </a:bodyPr>
          <a:lstStyle/>
          <a:p>
            <a:pPr marL="175260" marR="167005" algn="ctr">
              <a:lnSpc>
                <a:spcPct val="100000"/>
              </a:lnSpc>
              <a:spcBef>
                <a:spcPts val="1255"/>
              </a:spcBef>
            </a:pPr>
            <a:r>
              <a:rPr sz="1800" b="1" spc="-160" dirty="0">
                <a:solidFill>
                  <a:srgbClr val="FFC000"/>
                </a:solidFill>
                <a:latin typeface="Trebuchet MS" panose="020B0703020202090204"/>
                <a:cs typeface="Trebuchet MS" panose="020B0703020202090204"/>
              </a:rPr>
              <a:t>ONLY </a:t>
            </a:r>
            <a:r>
              <a:rPr sz="1800" b="1" spc="-85" dirty="0">
                <a:solidFill>
                  <a:srgbClr val="FFC000"/>
                </a:solidFill>
                <a:latin typeface="Trebuchet MS" panose="020B0703020202090204"/>
                <a:cs typeface="Trebuchet MS" panose="020B0703020202090204"/>
              </a:rPr>
              <a:t>1/5</a:t>
            </a:r>
            <a:r>
              <a:rPr sz="1800" b="1" spc="-127" baseline="23000" dirty="0">
                <a:solidFill>
                  <a:srgbClr val="FFC000"/>
                </a:solidFill>
                <a:latin typeface="Trebuchet MS" panose="020B0703020202090204"/>
                <a:cs typeface="Trebuchet MS" panose="020B0703020202090204"/>
              </a:rPr>
              <a:t>TH </a:t>
            </a:r>
            <a:r>
              <a:rPr sz="1800" b="1" spc="-140" dirty="0">
                <a:solidFill>
                  <a:srgbClr val="FFC000"/>
                </a:solidFill>
                <a:latin typeface="Trebuchet MS" panose="020B0703020202090204"/>
                <a:cs typeface="Trebuchet MS" panose="020B0703020202090204"/>
              </a:rPr>
              <a:t>OF </a:t>
            </a:r>
            <a:r>
              <a:rPr sz="1800" b="1" spc="-155" dirty="0">
                <a:solidFill>
                  <a:srgbClr val="FFC000"/>
                </a:solidFill>
                <a:latin typeface="Trebuchet MS" panose="020B0703020202090204"/>
                <a:cs typeface="Trebuchet MS" panose="020B0703020202090204"/>
              </a:rPr>
              <a:t>THE </a:t>
            </a:r>
            <a:r>
              <a:rPr sz="1800" b="1" spc="-120" dirty="0">
                <a:solidFill>
                  <a:srgbClr val="FFC000"/>
                </a:solidFill>
                <a:latin typeface="Trebuchet MS" panose="020B0703020202090204"/>
                <a:cs typeface="Trebuchet MS" panose="020B0703020202090204"/>
              </a:rPr>
              <a:t>HOSPITALS  </a:t>
            </a:r>
            <a:r>
              <a:rPr sz="1800" b="1" spc="-100" dirty="0">
                <a:solidFill>
                  <a:srgbClr val="FFC000"/>
                </a:solidFill>
                <a:latin typeface="Trebuchet MS" panose="020B0703020202090204"/>
                <a:cs typeface="Trebuchet MS" panose="020B0703020202090204"/>
              </a:rPr>
              <a:t>ARE </a:t>
            </a:r>
            <a:r>
              <a:rPr sz="1800" b="1" spc="-25" dirty="0">
                <a:solidFill>
                  <a:srgbClr val="FFC000"/>
                </a:solidFill>
                <a:latin typeface="Trebuchet MS" panose="020B0703020202090204"/>
                <a:cs typeface="Trebuchet MS" panose="020B0703020202090204"/>
              </a:rPr>
              <a:t>IN </a:t>
            </a:r>
            <a:r>
              <a:rPr sz="1800" b="1" spc="-155" dirty="0">
                <a:solidFill>
                  <a:srgbClr val="FFC000"/>
                </a:solidFill>
                <a:latin typeface="Trebuchet MS" panose="020B0703020202090204"/>
                <a:cs typeface="Trebuchet MS" panose="020B0703020202090204"/>
              </a:rPr>
              <a:t>THE </a:t>
            </a:r>
            <a:r>
              <a:rPr sz="1800" b="1" spc="-105" dirty="0">
                <a:solidFill>
                  <a:srgbClr val="FFC000"/>
                </a:solidFill>
                <a:latin typeface="Trebuchet MS" panose="020B0703020202090204"/>
                <a:cs typeface="Trebuchet MS" panose="020B0703020202090204"/>
              </a:rPr>
              <a:t>RURAL </a:t>
            </a:r>
            <a:r>
              <a:rPr sz="1800" b="1" spc="-90" dirty="0">
                <a:solidFill>
                  <a:srgbClr val="FFC000"/>
                </a:solidFill>
                <a:latin typeface="Trebuchet MS" panose="020B0703020202090204"/>
                <a:cs typeface="Trebuchet MS" panose="020B0703020202090204"/>
              </a:rPr>
              <a:t>AREAS</a:t>
            </a:r>
            <a:r>
              <a:rPr sz="1800" b="1" spc="-330" dirty="0">
                <a:solidFill>
                  <a:srgbClr val="FFC000"/>
                </a:solidFill>
                <a:latin typeface="Trebuchet MS" panose="020B0703020202090204"/>
                <a:cs typeface="Trebuchet MS" panose="020B0703020202090204"/>
              </a:rPr>
              <a:t> </a:t>
            </a:r>
            <a:r>
              <a:rPr sz="1800" b="1" spc="-130" dirty="0">
                <a:solidFill>
                  <a:srgbClr val="FFC000"/>
                </a:solidFill>
                <a:latin typeface="Trebuchet MS" panose="020B0703020202090204"/>
                <a:cs typeface="Trebuchet MS" panose="020B0703020202090204"/>
              </a:rPr>
              <a:t>FOR  </a:t>
            </a:r>
            <a:r>
              <a:rPr sz="1800" b="1" spc="-70" dirty="0">
                <a:solidFill>
                  <a:srgbClr val="FFC000"/>
                </a:solidFill>
                <a:latin typeface="Trebuchet MS" panose="020B0703020202090204"/>
                <a:cs typeface="Trebuchet MS" panose="020B0703020202090204"/>
              </a:rPr>
              <a:t>70% </a:t>
            </a:r>
            <a:r>
              <a:rPr sz="1800" b="1" spc="-140" dirty="0">
                <a:solidFill>
                  <a:srgbClr val="FFC000"/>
                </a:solidFill>
                <a:latin typeface="Trebuchet MS" panose="020B0703020202090204"/>
                <a:cs typeface="Trebuchet MS" panose="020B0703020202090204"/>
              </a:rPr>
              <a:t>OF </a:t>
            </a:r>
            <a:r>
              <a:rPr sz="1800" b="1" spc="-75" dirty="0">
                <a:solidFill>
                  <a:srgbClr val="FFC000"/>
                </a:solidFill>
                <a:latin typeface="Trebuchet MS" panose="020B0703020202090204"/>
                <a:cs typeface="Trebuchet MS" panose="020B0703020202090204"/>
              </a:rPr>
              <a:t>INDIA’S </a:t>
            </a:r>
            <a:r>
              <a:rPr sz="1800" b="1" spc="-105" dirty="0">
                <a:solidFill>
                  <a:srgbClr val="FFC000"/>
                </a:solidFill>
                <a:latin typeface="Trebuchet MS" panose="020B0703020202090204"/>
                <a:cs typeface="Trebuchet MS" panose="020B0703020202090204"/>
              </a:rPr>
              <a:t>POPULATION  </a:t>
            </a:r>
            <a:r>
              <a:rPr sz="1800" b="1" spc="-70" dirty="0">
                <a:solidFill>
                  <a:srgbClr val="FFC000"/>
                </a:solidFill>
                <a:latin typeface="Trebuchet MS" panose="020B0703020202090204"/>
                <a:cs typeface="Trebuchet MS" panose="020B0703020202090204"/>
              </a:rPr>
              <a:t>WHICH </a:t>
            </a:r>
            <a:r>
              <a:rPr sz="1800" b="1" spc="-90" dirty="0">
                <a:solidFill>
                  <a:srgbClr val="FFC000"/>
                </a:solidFill>
                <a:latin typeface="Trebuchet MS" panose="020B0703020202090204"/>
                <a:cs typeface="Trebuchet MS" panose="020B0703020202090204"/>
              </a:rPr>
              <a:t>RESIDES </a:t>
            </a:r>
            <a:r>
              <a:rPr sz="1800" b="1" spc="-25" dirty="0">
                <a:solidFill>
                  <a:srgbClr val="FFC000"/>
                </a:solidFill>
                <a:latin typeface="Trebuchet MS" panose="020B0703020202090204"/>
                <a:cs typeface="Trebuchet MS" panose="020B0703020202090204"/>
              </a:rPr>
              <a:t>IN </a:t>
            </a:r>
            <a:r>
              <a:rPr sz="1800" b="1" spc="-105" dirty="0">
                <a:solidFill>
                  <a:srgbClr val="FFC000"/>
                </a:solidFill>
                <a:latin typeface="Trebuchet MS" panose="020B0703020202090204"/>
                <a:cs typeface="Trebuchet MS" panose="020B0703020202090204"/>
              </a:rPr>
              <a:t>RURAL  AREAS.</a:t>
            </a:r>
            <a:endParaRPr sz="1800">
              <a:latin typeface="Trebuchet MS" panose="020B0703020202090204"/>
              <a:cs typeface="Trebuchet MS" panose="020B0703020202090204"/>
            </a:endParaRPr>
          </a:p>
        </p:txBody>
      </p:sp>
      <p:sp>
        <p:nvSpPr>
          <p:cNvPr id="13" name="object 13"/>
          <p:cNvSpPr txBox="1"/>
          <p:nvPr/>
        </p:nvSpPr>
        <p:spPr>
          <a:xfrm>
            <a:off x="4346028" y="3859186"/>
            <a:ext cx="3218815" cy="1717675"/>
          </a:xfrm>
          <a:prstGeom prst="rect">
            <a:avLst/>
          </a:prstGeom>
          <a:solidFill>
            <a:srgbClr val="000000">
              <a:alpha val="70199"/>
            </a:srgbClr>
          </a:solidFill>
          <a:ln w="47625">
            <a:solidFill>
              <a:srgbClr val="FFFFFF"/>
            </a:solidFill>
          </a:ln>
        </p:spPr>
        <p:txBody>
          <a:bodyPr vert="horz" wrap="square" lIns="0" tIns="162560" rIns="0" bIns="0" rtlCol="0">
            <a:spAutoFit/>
          </a:bodyPr>
          <a:lstStyle/>
          <a:p>
            <a:pPr marL="245110" marR="237490" indent="-635" algn="ctr">
              <a:lnSpc>
                <a:spcPct val="99000"/>
              </a:lnSpc>
              <a:spcBef>
                <a:spcPts val="1280"/>
              </a:spcBef>
            </a:pPr>
            <a:r>
              <a:rPr sz="1800" b="1" spc="-105" dirty="0">
                <a:solidFill>
                  <a:srgbClr val="FFC000"/>
                </a:solidFill>
                <a:latin typeface="Trebuchet MS" panose="020B0703020202090204"/>
                <a:cs typeface="Trebuchet MS" panose="020B0703020202090204"/>
              </a:rPr>
              <a:t>PUBLIC </a:t>
            </a:r>
            <a:r>
              <a:rPr sz="1800" b="1" spc="-170" dirty="0">
                <a:solidFill>
                  <a:srgbClr val="FFC000"/>
                </a:solidFill>
                <a:latin typeface="Trebuchet MS" panose="020B0703020202090204"/>
                <a:cs typeface="Trebuchet MS" panose="020B0703020202090204"/>
              </a:rPr>
              <a:t>HEALTH </a:t>
            </a:r>
            <a:r>
              <a:rPr sz="1800" b="1" spc="-125" dirty="0">
                <a:solidFill>
                  <a:srgbClr val="FFC000"/>
                </a:solidFill>
                <a:latin typeface="Trebuchet MS" panose="020B0703020202090204"/>
                <a:cs typeface="Trebuchet MS" panose="020B0703020202090204"/>
              </a:rPr>
              <a:t>CENTERS </a:t>
            </a:r>
            <a:r>
              <a:rPr sz="1800" b="1" spc="-140" dirty="0">
                <a:solidFill>
                  <a:srgbClr val="FFC000"/>
                </a:solidFill>
                <a:latin typeface="Trebuchet MS" panose="020B0703020202090204"/>
                <a:cs typeface="Trebuchet MS" panose="020B0703020202090204"/>
              </a:rPr>
              <a:t>OF  </a:t>
            </a:r>
            <a:r>
              <a:rPr sz="1800" b="1" spc="-105" dirty="0">
                <a:solidFill>
                  <a:srgbClr val="FFC000"/>
                </a:solidFill>
                <a:latin typeface="Trebuchet MS" panose="020B0703020202090204"/>
                <a:cs typeface="Trebuchet MS" panose="020B0703020202090204"/>
              </a:rPr>
              <a:t>RURAL </a:t>
            </a:r>
            <a:r>
              <a:rPr sz="1800" b="1" spc="-95" dirty="0">
                <a:solidFill>
                  <a:srgbClr val="FFC000"/>
                </a:solidFill>
                <a:latin typeface="Trebuchet MS" panose="020B0703020202090204"/>
                <a:cs typeface="Trebuchet MS" panose="020B0703020202090204"/>
              </a:rPr>
              <a:t>AREA </a:t>
            </a:r>
            <a:r>
              <a:rPr sz="1800" b="1" spc="-40" dirty="0">
                <a:solidFill>
                  <a:srgbClr val="FFC000"/>
                </a:solidFill>
                <a:latin typeface="Trebuchet MS" panose="020B0703020202090204"/>
                <a:cs typeface="Trebuchet MS" panose="020B0703020202090204"/>
              </a:rPr>
              <a:t>DO </a:t>
            </a:r>
            <a:r>
              <a:rPr sz="1800" b="1" spc="-110" dirty="0">
                <a:solidFill>
                  <a:srgbClr val="FFC000"/>
                </a:solidFill>
                <a:latin typeface="Trebuchet MS" panose="020B0703020202090204"/>
                <a:cs typeface="Trebuchet MS" panose="020B0703020202090204"/>
              </a:rPr>
              <a:t>NOT </a:t>
            </a:r>
            <a:r>
              <a:rPr sz="1800" b="1" spc="-114" dirty="0">
                <a:solidFill>
                  <a:srgbClr val="FFC000"/>
                </a:solidFill>
                <a:latin typeface="Trebuchet MS" panose="020B0703020202090204"/>
                <a:cs typeface="Trebuchet MS" panose="020B0703020202090204"/>
              </a:rPr>
              <a:t>HAVE  </a:t>
            </a:r>
            <a:r>
              <a:rPr sz="1800" b="1" spc="-80" dirty="0">
                <a:solidFill>
                  <a:srgbClr val="FFC000"/>
                </a:solidFill>
                <a:latin typeface="Trebuchet MS" panose="020B0703020202090204"/>
                <a:cs typeface="Trebuchet MS" panose="020B0703020202090204"/>
              </a:rPr>
              <a:t>BASIC </a:t>
            </a:r>
            <a:r>
              <a:rPr sz="1800" b="1" spc="-135" dirty="0">
                <a:solidFill>
                  <a:srgbClr val="FFC000"/>
                </a:solidFill>
                <a:latin typeface="Trebuchet MS" panose="020B0703020202090204"/>
                <a:cs typeface="Trebuchet MS" panose="020B0703020202090204"/>
              </a:rPr>
              <a:t>FACILITIES </a:t>
            </a:r>
            <a:r>
              <a:rPr sz="1800" b="1" spc="-95" dirty="0">
                <a:solidFill>
                  <a:srgbClr val="FFC000"/>
                </a:solidFill>
                <a:latin typeface="Trebuchet MS" panose="020B0703020202090204"/>
                <a:cs typeface="Trebuchet MS" panose="020B0703020202090204"/>
              </a:rPr>
              <a:t>SUCH </a:t>
            </a:r>
            <a:r>
              <a:rPr sz="1800" b="1" spc="-65" dirty="0">
                <a:solidFill>
                  <a:srgbClr val="FFC000"/>
                </a:solidFill>
                <a:latin typeface="Trebuchet MS" panose="020B0703020202090204"/>
                <a:cs typeface="Trebuchet MS" panose="020B0703020202090204"/>
              </a:rPr>
              <a:t>AS </a:t>
            </a:r>
            <a:r>
              <a:rPr sz="1800" b="1" spc="-130" dirty="0">
                <a:solidFill>
                  <a:srgbClr val="FFC000"/>
                </a:solidFill>
                <a:latin typeface="Trebuchet MS" panose="020B0703020202090204"/>
                <a:cs typeface="Trebuchet MS" panose="020B0703020202090204"/>
              </a:rPr>
              <a:t>X-  </a:t>
            </a:r>
            <a:r>
              <a:rPr sz="1800" b="1" spc="-155" dirty="0">
                <a:solidFill>
                  <a:srgbClr val="FFC000"/>
                </a:solidFill>
                <a:latin typeface="Trebuchet MS" panose="020B0703020202090204"/>
                <a:cs typeface="Trebuchet MS" panose="020B0703020202090204"/>
              </a:rPr>
              <a:t>RAY </a:t>
            </a:r>
            <a:r>
              <a:rPr sz="1800" b="1" spc="-70" dirty="0">
                <a:solidFill>
                  <a:srgbClr val="FFC000"/>
                </a:solidFill>
                <a:latin typeface="Trebuchet MS" panose="020B0703020202090204"/>
                <a:cs typeface="Trebuchet MS" panose="020B0703020202090204"/>
              </a:rPr>
              <a:t>OR </a:t>
            </a:r>
            <a:r>
              <a:rPr sz="1800" b="1" spc="-95" dirty="0">
                <a:solidFill>
                  <a:srgbClr val="FFC000"/>
                </a:solidFill>
                <a:latin typeface="Trebuchet MS" panose="020B0703020202090204"/>
                <a:cs typeface="Trebuchet MS" panose="020B0703020202090204"/>
              </a:rPr>
              <a:t>BLOOD </a:t>
            </a:r>
            <a:r>
              <a:rPr sz="1800" b="1" spc="-114" dirty="0">
                <a:solidFill>
                  <a:srgbClr val="FFC000"/>
                </a:solidFill>
                <a:latin typeface="Trebuchet MS" panose="020B0703020202090204"/>
                <a:cs typeface="Trebuchet MS" panose="020B0703020202090204"/>
              </a:rPr>
              <a:t>TESTING  </a:t>
            </a:r>
            <a:r>
              <a:rPr sz="1800" b="1" spc="-140" dirty="0">
                <a:solidFill>
                  <a:srgbClr val="FFC000"/>
                </a:solidFill>
                <a:latin typeface="Trebuchet MS" panose="020B0703020202090204"/>
                <a:cs typeface="Trebuchet MS" panose="020B0703020202090204"/>
              </a:rPr>
              <a:t>FACILITIES.</a:t>
            </a:r>
            <a:endParaRPr sz="1800">
              <a:latin typeface="Trebuchet MS" panose="020B0703020202090204"/>
              <a:cs typeface="Trebuchet MS" panose="020B0703020202090204"/>
            </a:endParaRPr>
          </a:p>
        </p:txBody>
      </p:sp>
      <p:sp>
        <p:nvSpPr>
          <p:cNvPr id="14" name="object 14"/>
          <p:cNvSpPr txBox="1"/>
          <p:nvPr/>
        </p:nvSpPr>
        <p:spPr>
          <a:xfrm>
            <a:off x="8841981" y="3873703"/>
            <a:ext cx="3218815" cy="1717675"/>
          </a:xfrm>
          <a:prstGeom prst="rect">
            <a:avLst/>
          </a:prstGeom>
          <a:solidFill>
            <a:srgbClr val="000000">
              <a:alpha val="70199"/>
            </a:srgbClr>
          </a:solidFill>
          <a:ln w="47625">
            <a:solidFill>
              <a:srgbClr val="FFFFFF"/>
            </a:solidFill>
          </a:ln>
        </p:spPr>
        <p:txBody>
          <a:bodyPr vert="horz" wrap="square" lIns="0" tIns="1905" rIns="0" bIns="0" rtlCol="0">
            <a:spAutoFit/>
          </a:bodyPr>
          <a:lstStyle/>
          <a:p>
            <a:pPr>
              <a:lnSpc>
                <a:spcPct val="100000"/>
              </a:lnSpc>
              <a:spcBef>
                <a:spcPts val="15"/>
              </a:spcBef>
            </a:pPr>
            <a:endParaRPr sz="2950">
              <a:latin typeface="Times New Roman" panose="02020503050405090304"/>
              <a:cs typeface="Times New Roman" panose="02020503050405090304"/>
            </a:endParaRPr>
          </a:p>
          <a:p>
            <a:pPr marL="212725" marR="205105" algn="ctr">
              <a:lnSpc>
                <a:spcPct val="100000"/>
              </a:lnSpc>
            </a:pPr>
            <a:r>
              <a:rPr sz="1800" b="1" spc="-105" dirty="0">
                <a:solidFill>
                  <a:srgbClr val="FFC000"/>
                </a:solidFill>
                <a:latin typeface="Trebuchet MS" panose="020B0703020202090204"/>
                <a:cs typeface="Trebuchet MS" panose="020B0703020202090204"/>
              </a:rPr>
              <a:t>RURAL </a:t>
            </a:r>
            <a:r>
              <a:rPr sz="1800" b="1" spc="-140" dirty="0">
                <a:solidFill>
                  <a:srgbClr val="FFC000"/>
                </a:solidFill>
                <a:latin typeface="Trebuchet MS" panose="020B0703020202090204"/>
                <a:cs typeface="Trebuchet MS" panose="020B0703020202090204"/>
              </a:rPr>
              <a:t>PEOPLE </a:t>
            </a:r>
            <a:r>
              <a:rPr sz="1800" b="1" spc="-40" dirty="0">
                <a:solidFill>
                  <a:srgbClr val="FFC000"/>
                </a:solidFill>
                <a:latin typeface="Trebuchet MS" panose="020B0703020202090204"/>
                <a:cs typeface="Trebuchet MS" panose="020B0703020202090204"/>
              </a:rPr>
              <a:t>DO </a:t>
            </a:r>
            <a:r>
              <a:rPr sz="1800" b="1" spc="-110" dirty="0">
                <a:solidFill>
                  <a:srgbClr val="FFC000"/>
                </a:solidFill>
                <a:latin typeface="Trebuchet MS" panose="020B0703020202090204"/>
                <a:cs typeface="Trebuchet MS" panose="020B0703020202090204"/>
              </a:rPr>
              <a:t>NOT</a:t>
            </a:r>
            <a:r>
              <a:rPr sz="1800" b="1" spc="-290" dirty="0">
                <a:solidFill>
                  <a:srgbClr val="FFC000"/>
                </a:solidFill>
                <a:latin typeface="Trebuchet MS" panose="020B0703020202090204"/>
                <a:cs typeface="Trebuchet MS" panose="020B0703020202090204"/>
              </a:rPr>
              <a:t> </a:t>
            </a:r>
            <a:r>
              <a:rPr sz="1800" b="1" spc="-114" dirty="0">
                <a:solidFill>
                  <a:srgbClr val="FFC000"/>
                </a:solidFill>
                <a:latin typeface="Trebuchet MS" panose="020B0703020202090204"/>
                <a:cs typeface="Trebuchet MS" panose="020B0703020202090204"/>
              </a:rPr>
              <a:t>HAVE  </a:t>
            </a:r>
            <a:r>
              <a:rPr sz="1800" b="1" spc="-120" dirty="0">
                <a:solidFill>
                  <a:srgbClr val="FFC000"/>
                </a:solidFill>
                <a:latin typeface="Trebuchet MS" panose="020B0703020202090204"/>
                <a:cs typeface="Trebuchet MS" panose="020B0703020202090204"/>
              </a:rPr>
              <a:t>ACCESS </a:t>
            </a:r>
            <a:r>
              <a:rPr sz="1800" b="1" spc="-160" dirty="0">
                <a:solidFill>
                  <a:srgbClr val="FFC000"/>
                </a:solidFill>
                <a:latin typeface="Trebuchet MS" panose="020B0703020202090204"/>
                <a:cs typeface="Trebuchet MS" panose="020B0703020202090204"/>
              </a:rPr>
              <a:t>TO </a:t>
            </a:r>
            <a:r>
              <a:rPr sz="1800" b="1" spc="-110" dirty="0">
                <a:solidFill>
                  <a:srgbClr val="FFC000"/>
                </a:solidFill>
                <a:latin typeface="Trebuchet MS" panose="020B0703020202090204"/>
                <a:cs typeface="Trebuchet MS" panose="020B0703020202090204"/>
              </a:rPr>
              <a:t>SPECIALIZED  </a:t>
            </a:r>
            <a:r>
              <a:rPr sz="1800" b="1" spc="-105" dirty="0">
                <a:solidFill>
                  <a:srgbClr val="FFC000"/>
                </a:solidFill>
                <a:latin typeface="Trebuchet MS" panose="020B0703020202090204"/>
                <a:cs typeface="Trebuchet MS" panose="020B0703020202090204"/>
              </a:rPr>
              <a:t>DOCTORS</a:t>
            </a:r>
            <a:endParaRPr sz="1800">
              <a:latin typeface="Trebuchet MS" panose="020B0703020202090204"/>
              <a:cs typeface="Trebuchet MS" panose="020B0703020202090204"/>
            </a:endParaRPr>
          </a:p>
        </p:txBody>
      </p:sp>
      <p:grpSp>
        <p:nvGrpSpPr>
          <p:cNvPr id="15" name="object 15"/>
          <p:cNvGrpSpPr/>
          <p:nvPr/>
        </p:nvGrpSpPr>
        <p:grpSpPr>
          <a:xfrm>
            <a:off x="1817865" y="968108"/>
            <a:ext cx="8623300" cy="2905760"/>
            <a:chOff x="1817865" y="968108"/>
            <a:chExt cx="8623300" cy="2905760"/>
          </a:xfrm>
        </p:grpSpPr>
        <p:sp>
          <p:nvSpPr>
            <p:cNvPr id="16" name="object 16"/>
            <p:cNvSpPr/>
            <p:nvPr/>
          </p:nvSpPr>
          <p:spPr>
            <a:xfrm>
              <a:off x="1817865" y="2731592"/>
              <a:ext cx="161925" cy="1142365"/>
            </a:xfrm>
            <a:custGeom>
              <a:avLst/>
              <a:gdLst/>
              <a:ahLst/>
              <a:cxnLst/>
              <a:rect l="l" t="t" r="r" b="b"/>
              <a:pathLst>
                <a:path w="161925" h="1142364">
                  <a:moveTo>
                    <a:pt x="53975" y="980185"/>
                  </a:moveTo>
                  <a:lnTo>
                    <a:pt x="0" y="980185"/>
                  </a:lnTo>
                  <a:lnTo>
                    <a:pt x="80962" y="1142110"/>
                  </a:lnTo>
                  <a:lnTo>
                    <a:pt x="148431" y="1007173"/>
                  </a:lnTo>
                  <a:lnTo>
                    <a:pt x="53975" y="1007173"/>
                  </a:lnTo>
                  <a:lnTo>
                    <a:pt x="53975" y="980185"/>
                  </a:lnTo>
                  <a:close/>
                </a:path>
                <a:path w="161925" h="1142364">
                  <a:moveTo>
                    <a:pt x="107950" y="0"/>
                  </a:moveTo>
                  <a:lnTo>
                    <a:pt x="53975" y="0"/>
                  </a:lnTo>
                  <a:lnTo>
                    <a:pt x="53975" y="1007173"/>
                  </a:lnTo>
                  <a:lnTo>
                    <a:pt x="107950" y="1007173"/>
                  </a:lnTo>
                  <a:lnTo>
                    <a:pt x="107950" y="0"/>
                  </a:lnTo>
                  <a:close/>
                </a:path>
                <a:path w="161925" h="1142364">
                  <a:moveTo>
                    <a:pt x="161925" y="980185"/>
                  </a:moveTo>
                  <a:lnTo>
                    <a:pt x="107950" y="980185"/>
                  </a:lnTo>
                  <a:lnTo>
                    <a:pt x="107950" y="1007173"/>
                  </a:lnTo>
                  <a:lnTo>
                    <a:pt x="148431" y="1007173"/>
                  </a:lnTo>
                  <a:lnTo>
                    <a:pt x="161925" y="980185"/>
                  </a:lnTo>
                  <a:close/>
                </a:path>
              </a:pathLst>
            </a:custGeom>
            <a:solidFill>
              <a:srgbClr val="FFC000"/>
            </a:solidFill>
          </p:spPr>
          <p:txBody>
            <a:bodyPr wrap="square" lIns="0" tIns="0" rIns="0" bIns="0" rtlCol="0"/>
            <a:lstStyle/>
            <a:p/>
          </p:txBody>
        </p:sp>
        <p:sp>
          <p:nvSpPr>
            <p:cNvPr id="17" name="object 17"/>
            <p:cNvSpPr/>
            <p:nvPr/>
          </p:nvSpPr>
          <p:spPr>
            <a:xfrm>
              <a:off x="6035623" y="968108"/>
              <a:ext cx="0" cy="481965"/>
            </a:xfrm>
            <a:custGeom>
              <a:avLst/>
              <a:gdLst/>
              <a:ahLst/>
              <a:cxnLst/>
              <a:rect l="l" t="t" r="r" b="b"/>
              <a:pathLst>
                <a:path h="481965">
                  <a:moveTo>
                    <a:pt x="1" y="0"/>
                  </a:moveTo>
                  <a:lnTo>
                    <a:pt x="0" y="481871"/>
                  </a:lnTo>
                </a:path>
              </a:pathLst>
            </a:custGeom>
            <a:ln w="53975">
              <a:solidFill>
                <a:srgbClr val="FFC000"/>
              </a:solidFill>
            </a:ln>
          </p:spPr>
          <p:txBody>
            <a:bodyPr wrap="square" lIns="0" tIns="0" rIns="0" bIns="0" rtlCol="0"/>
            <a:lstStyle/>
            <a:p/>
          </p:txBody>
        </p:sp>
        <p:sp>
          <p:nvSpPr>
            <p:cNvPr id="18" name="object 18"/>
            <p:cNvSpPr/>
            <p:nvPr/>
          </p:nvSpPr>
          <p:spPr>
            <a:xfrm>
              <a:off x="1898817" y="1449971"/>
              <a:ext cx="4127500" cy="0"/>
            </a:xfrm>
            <a:custGeom>
              <a:avLst/>
              <a:gdLst/>
              <a:ahLst/>
              <a:cxnLst/>
              <a:rect l="l" t="t" r="r" b="b"/>
              <a:pathLst>
                <a:path w="4127500">
                  <a:moveTo>
                    <a:pt x="4127332" y="0"/>
                  </a:moveTo>
                  <a:lnTo>
                    <a:pt x="0" y="1"/>
                  </a:lnTo>
                </a:path>
              </a:pathLst>
            </a:custGeom>
            <a:ln w="53975">
              <a:solidFill>
                <a:srgbClr val="FFC000"/>
              </a:solidFill>
            </a:ln>
          </p:spPr>
          <p:txBody>
            <a:bodyPr wrap="square" lIns="0" tIns="0" rIns="0" bIns="0" rtlCol="0"/>
            <a:lstStyle/>
            <a:p/>
          </p:txBody>
        </p:sp>
        <p:sp>
          <p:nvSpPr>
            <p:cNvPr id="19" name="object 19"/>
            <p:cNvSpPr/>
            <p:nvPr/>
          </p:nvSpPr>
          <p:spPr>
            <a:xfrm>
              <a:off x="6035624" y="1449971"/>
              <a:ext cx="4324985" cy="0"/>
            </a:xfrm>
            <a:custGeom>
              <a:avLst/>
              <a:gdLst/>
              <a:ahLst/>
              <a:cxnLst/>
              <a:rect l="l" t="t" r="r" b="b"/>
              <a:pathLst>
                <a:path w="4324984">
                  <a:moveTo>
                    <a:pt x="0" y="0"/>
                  </a:moveTo>
                  <a:lnTo>
                    <a:pt x="4324532" y="1"/>
                  </a:lnTo>
                </a:path>
              </a:pathLst>
            </a:custGeom>
            <a:ln w="53975">
              <a:solidFill>
                <a:srgbClr val="FFC000"/>
              </a:solidFill>
            </a:ln>
          </p:spPr>
          <p:txBody>
            <a:bodyPr wrap="square" lIns="0" tIns="0" rIns="0" bIns="0" rtlCol="0"/>
            <a:lstStyle/>
            <a:p/>
          </p:txBody>
        </p:sp>
        <p:sp>
          <p:nvSpPr>
            <p:cNvPr id="20" name="object 20"/>
            <p:cNvSpPr/>
            <p:nvPr/>
          </p:nvSpPr>
          <p:spPr>
            <a:xfrm>
              <a:off x="1817865" y="1460792"/>
              <a:ext cx="161925" cy="471170"/>
            </a:xfrm>
            <a:custGeom>
              <a:avLst/>
              <a:gdLst/>
              <a:ahLst/>
              <a:cxnLst/>
              <a:rect l="l" t="t" r="r" b="b"/>
              <a:pathLst>
                <a:path w="161925" h="471169">
                  <a:moveTo>
                    <a:pt x="53975" y="309130"/>
                  </a:moveTo>
                  <a:lnTo>
                    <a:pt x="0" y="309130"/>
                  </a:lnTo>
                  <a:lnTo>
                    <a:pt x="80962" y="471055"/>
                  </a:lnTo>
                  <a:lnTo>
                    <a:pt x="148431" y="336118"/>
                  </a:lnTo>
                  <a:lnTo>
                    <a:pt x="53975" y="336118"/>
                  </a:lnTo>
                  <a:lnTo>
                    <a:pt x="53975" y="309130"/>
                  </a:lnTo>
                  <a:close/>
                </a:path>
                <a:path w="161925" h="471169">
                  <a:moveTo>
                    <a:pt x="107950" y="0"/>
                  </a:moveTo>
                  <a:lnTo>
                    <a:pt x="53975" y="0"/>
                  </a:lnTo>
                  <a:lnTo>
                    <a:pt x="53975" y="336118"/>
                  </a:lnTo>
                  <a:lnTo>
                    <a:pt x="107950" y="336118"/>
                  </a:lnTo>
                  <a:lnTo>
                    <a:pt x="107950" y="0"/>
                  </a:lnTo>
                  <a:close/>
                </a:path>
                <a:path w="161925" h="471169">
                  <a:moveTo>
                    <a:pt x="161925" y="309130"/>
                  </a:moveTo>
                  <a:lnTo>
                    <a:pt x="107950" y="309130"/>
                  </a:lnTo>
                  <a:lnTo>
                    <a:pt x="107950" y="336118"/>
                  </a:lnTo>
                  <a:lnTo>
                    <a:pt x="148431" y="336118"/>
                  </a:lnTo>
                  <a:lnTo>
                    <a:pt x="161925" y="309130"/>
                  </a:lnTo>
                  <a:close/>
                </a:path>
              </a:pathLst>
            </a:custGeom>
            <a:solidFill>
              <a:srgbClr val="FFC000"/>
            </a:solidFill>
          </p:spPr>
          <p:txBody>
            <a:bodyPr wrap="square" lIns="0" tIns="0" rIns="0" bIns="0" rtlCol="0"/>
            <a:lstStyle/>
            <a:p/>
          </p:txBody>
        </p:sp>
        <p:sp>
          <p:nvSpPr>
            <p:cNvPr id="21" name="object 21"/>
            <p:cNvSpPr/>
            <p:nvPr/>
          </p:nvSpPr>
          <p:spPr>
            <a:xfrm>
              <a:off x="5874207" y="2717076"/>
              <a:ext cx="161925" cy="1142365"/>
            </a:xfrm>
            <a:custGeom>
              <a:avLst/>
              <a:gdLst/>
              <a:ahLst/>
              <a:cxnLst/>
              <a:rect l="l" t="t" r="r" b="b"/>
              <a:pathLst>
                <a:path w="161925" h="1142364">
                  <a:moveTo>
                    <a:pt x="53975" y="980186"/>
                  </a:moveTo>
                  <a:lnTo>
                    <a:pt x="0" y="980186"/>
                  </a:lnTo>
                  <a:lnTo>
                    <a:pt x="80949" y="1142111"/>
                  </a:lnTo>
                  <a:lnTo>
                    <a:pt x="148429" y="1007173"/>
                  </a:lnTo>
                  <a:lnTo>
                    <a:pt x="53975" y="1007173"/>
                  </a:lnTo>
                  <a:lnTo>
                    <a:pt x="53975" y="980186"/>
                  </a:lnTo>
                  <a:close/>
                </a:path>
                <a:path w="161925" h="1142364">
                  <a:moveTo>
                    <a:pt x="107950" y="0"/>
                  </a:moveTo>
                  <a:lnTo>
                    <a:pt x="53975" y="0"/>
                  </a:lnTo>
                  <a:lnTo>
                    <a:pt x="53975" y="1007173"/>
                  </a:lnTo>
                  <a:lnTo>
                    <a:pt x="107950" y="1007173"/>
                  </a:lnTo>
                  <a:lnTo>
                    <a:pt x="107950" y="0"/>
                  </a:lnTo>
                  <a:close/>
                </a:path>
                <a:path w="161925" h="1142364">
                  <a:moveTo>
                    <a:pt x="161925" y="980186"/>
                  </a:moveTo>
                  <a:lnTo>
                    <a:pt x="107950" y="980186"/>
                  </a:lnTo>
                  <a:lnTo>
                    <a:pt x="107950" y="1007173"/>
                  </a:lnTo>
                  <a:lnTo>
                    <a:pt x="148429" y="1007173"/>
                  </a:lnTo>
                  <a:lnTo>
                    <a:pt x="161925" y="980186"/>
                  </a:lnTo>
                  <a:close/>
                </a:path>
              </a:pathLst>
            </a:custGeom>
            <a:solidFill>
              <a:srgbClr val="FFC000"/>
            </a:solidFill>
          </p:spPr>
          <p:txBody>
            <a:bodyPr wrap="square" lIns="0" tIns="0" rIns="0" bIns="0" rtlCol="0"/>
            <a:lstStyle/>
            <a:p/>
          </p:txBody>
        </p:sp>
        <p:sp>
          <p:nvSpPr>
            <p:cNvPr id="22" name="object 22"/>
            <p:cNvSpPr/>
            <p:nvPr/>
          </p:nvSpPr>
          <p:spPr>
            <a:xfrm>
              <a:off x="5954661" y="1464805"/>
              <a:ext cx="161925" cy="467359"/>
            </a:xfrm>
            <a:custGeom>
              <a:avLst/>
              <a:gdLst/>
              <a:ahLst/>
              <a:cxnLst/>
              <a:rect l="l" t="t" r="r" b="b"/>
              <a:pathLst>
                <a:path w="161925" h="467360">
                  <a:moveTo>
                    <a:pt x="53975" y="305117"/>
                  </a:moveTo>
                  <a:lnTo>
                    <a:pt x="0" y="305117"/>
                  </a:lnTo>
                  <a:lnTo>
                    <a:pt x="80962" y="467042"/>
                  </a:lnTo>
                  <a:lnTo>
                    <a:pt x="148431" y="332104"/>
                  </a:lnTo>
                  <a:lnTo>
                    <a:pt x="53975" y="332104"/>
                  </a:lnTo>
                  <a:lnTo>
                    <a:pt x="53975" y="305117"/>
                  </a:lnTo>
                  <a:close/>
                </a:path>
                <a:path w="161925" h="467360">
                  <a:moveTo>
                    <a:pt x="107950" y="0"/>
                  </a:moveTo>
                  <a:lnTo>
                    <a:pt x="53975" y="0"/>
                  </a:lnTo>
                  <a:lnTo>
                    <a:pt x="53975" y="332104"/>
                  </a:lnTo>
                  <a:lnTo>
                    <a:pt x="107950" y="332104"/>
                  </a:lnTo>
                  <a:lnTo>
                    <a:pt x="107950" y="0"/>
                  </a:lnTo>
                  <a:close/>
                </a:path>
                <a:path w="161925" h="467360">
                  <a:moveTo>
                    <a:pt x="161925" y="305117"/>
                  </a:moveTo>
                  <a:lnTo>
                    <a:pt x="107950" y="305117"/>
                  </a:lnTo>
                  <a:lnTo>
                    <a:pt x="107950" y="332104"/>
                  </a:lnTo>
                  <a:lnTo>
                    <a:pt x="148431" y="332104"/>
                  </a:lnTo>
                  <a:lnTo>
                    <a:pt x="161925" y="305117"/>
                  </a:lnTo>
                  <a:close/>
                </a:path>
              </a:pathLst>
            </a:custGeom>
            <a:solidFill>
              <a:srgbClr val="FFC000"/>
            </a:solidFill>
          </p:spPr>
          <p:txBody>
            <a:bodyPr wrap="square" lIns="0" tIns="0" rIns="0" bIns="0" rtlCol="0"/>
            <a:lstStyle/>
            <a:p/>
          </p:txBody>
        </p:sp>
        <p:sp>
          <p:nvSpPr>
            <p:cNvPr id="23" name="object 23"/>
            <p:cNvSpPr/>
            <p:nvPr/>
          </p:nvSpPr>
          <p:spPr>
            <a:xfrm>
              <a:off x="10279202" y="2731592"/>
              <a:ext cx="161925" cy="1120140"/>
            </a:xfrm>
            <a:custGeom>
              <a:avLst/>
              <a:gdLst/>
              <a:ahLst/>
              <a:cxnLst/>
              <a:rect l="l" t="t" r="r" b="b"/>
              <a:pathLst>
                <a:path w="161925" h="1120139">
                  <a:moveTo>
                    <a:pt x="53975" y="957897"/>
                  </a:moveTo>
                  <a:lnTo>
                    <a:pt x="0" y="957897"/>
                  </a:lnTo>
                  <a:lnTo>
                    <a:pt x="80962" y="1119822"/>
                  </a:lnTo>
                  <a:lnTo>
                    <a:pt x="148431" y="984884"/>
                  </a:lnTo>
                  <a:lnTo>
                    <a:pt x="53975" y="984884"/>
                  </a:lnTo>
                  <a:lnTo>
                    <a:pt x="53975" y="957897"/>
                  </a:lnTo>
                  <a:close/>
                </a:path>
                <a:path w="161925" h="1120139">
                  <a:moveTo>
                    <a:pt x="107950" y="0"/>
                  </a:moveTo>
                  <a:lnTo>
                    <a:pt x="53975" y="0"/>
                  </a:lnTo>
                  <a:lnTo>
                    <a:pt x="53975" y="984884"/>
                  </a:lnTo>
                  <a:lnTo>
                    <a:pt x="107950" y="984884"/>
                  </a:lnTo>
                  <a:lnTo>
                    <a:pt x="107950" y="0"/>
                  </a:lnTo>
                  <a:close/>
                </a:path>
                <a:path w="161925" h="1120139">
                  <a:moveTo>
                    <a:pt x="161925" y="957897"/>
                  </a:moveTo>
                  <a:lnTo>
                    <a:pt x="107950" y="957897"/>
                  </a:lnTo>
                  <a:lnTo>
                    <a:pt x="107950" y="984884"/>
                  </a:lnTo>
                  <a:lnTo>
                    <a:pt x="148431" y="984884"/>
                  </a:lnTo>
                  <a:lnTo>
                    <a:pt x="161925" y="957897"/>
                  </a:lnTo>
                  <a:close/>
                </a:path>
              </a:pathLst>
            </a:custGeom>
            <a:solidFill>
              <a:srgbClr val="FFC000"/>
            </a:solidFill>
          </p:spPr>
          <p:txBody>
            <a:bodyPr wrap="square" lIns="0" tIns="0" rIns="0" bIns="0" rtlCol="0"/>
            <a:lstStyle/>
            <a:p/>
          </p:txBody>
        </p:sp>
        <p:sp>
          <p:nvSpPr>
            <p:cNvPr id="24" name="object 24"/>
            <p:cNvSpPr/>
            <p:nvPr/>
          </p:nvSpPr>
          <p:spPr>
            <a:xfrm>
              <a:off x="10279202" y="1449971"/>
              <a:ext cx="161925" cy="511809"/>
            </a:xfrm>
            <a:custGeom>
              <a:avLst/>
              <a:gdLst/>
              <a:ahLst/>
              <a:cxnLst/>
              <a:rect l="l" t="t" r="r" b="b"/>
              <a:pathLst>
                <a:path w="161925" h="511810">
                  <a:moveTo>
                    <a:pt x="53975" y="349300"/>
                  </a:moveTo>
                  <a:lnTo>
                    <a:pt x="0" y="349300"/>
                  </a:lnTo>
                  <a:lnTo>
                    <a:pt x="80962" y="511225"/>
                  </a:lnTo>
                  <a:lnTo>
                    <a:pt x="148431" y="376288"/>
                  </a:lnTo>
                  <a:lnTo>
                    <a:pt x="53975" y="376288"/>
                  </a:lnTo>
                  <a:lnTo>
                    <a:pt x="53975" y="349300"/>
                  </a:lnTo>
                  <a:close/>
                </a:path>
                <a:path w="161925" h="511810">
                  <a:moveTo>
                    <a:pt x="107950" y="0"/>
                  </a:moveTo>
                  <a:lnTo>
                    <a:pt x="53975" y="0"/>
                  </a:lnTo>
                  <a:lnTo>
                    <a:pt x="53975" y="376288"/>
                  </a:lnTo>
                  <a:lnTo>
                    <a:pt x="107950" y="376288"/>
                  </a:lnTo>
                  <a:lnTo>
                    <a:pt x="107950" y="0"/>
                  </a:lnTo>
                  <a:close/>
                </a:path>
                <a:path w="161925" h="511810">
                  <a:moveTo>
                    <a:pt x="161925" y="349300"/>
                  </a:moveTo>
                  <a:lnTo>
                    <a:pt x="107950" y="349300"/>
                  </a:lnTo>
                  <a:lnTo>
                    <a:pt x="107950" y="376288"/>
                  </a:lnTo>
                  <a:lnTo>
                    <a:pt x="148431" y="376288"/>
                  </a:lnTo>
                  <a:lnTo>
                    <a:pt x="161925" y="349300"/>
                  </a:lnTo>
                  <a:close/>
                </a:path>
              </a:pathLst>
            </a:custGeom>
            <a:solidFill>
              <a:srgbClr val="FFC000"/>
            </a:solidFill>
          </p:spPr>
          <p:txBody>
            <a:bodyPr wrap="square" lIns="0" tIns="0" rIns="0" bIns="0" rtlCol="0"/>
            <a:lstStyle/>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918200"/>
            <a:ext cx="939800" cy="939800"/>
          </a:xfrm>
          <a:custGeom>
            <a:avLst/>
            <a:gdLst/>
            <a:ahLst/>
            <a:cxnLst/>
            <a:rect l="l" t="t" r="r" b="b"/>
            <a:pathLst>
              <a:path w="939800" h="939800">
                <a:moveTo>
                  <a:pt x="0" y="0"/>
                </a:moveTo>
                <a:lnTo>
                  <a:pt x="0" y="939799"/>
                </a:lnTo>
                <a:lnTo>
                  <a:pt x="939800" y="939799"/>
                </a:lnTo>
                <a:lnTo>
                  <a:pt x="0" y="0"/>
                </a:lnTo>
                <a:close/>
              </a:path>
            </a:pathLst>
          </a:custGeom>
          <a:solidFill>
            <a:srgbClr val="1CADE4"/>
          </a:solidFill>
        </p:spPr>
        <p:txBody>
          <a:bodyPr wrap="square" lIns="0" tIns="0" rIns="0" bIns="0" rtlCol="0"/>
          <a:lstStyle/>
          <a:p/>
        </p:txBody>
      </p:sp>
      <p:sp>
        <p:nvSpPr>
          <p:cNvPr id="3" name="object 3"/>
          <p:cNvSpPr txBox="1"/>
          <p:nvPr/>
        </p:nvSpPr>
        <p:spPr>
          <a:xfrm>
            <a:off x="929639" y="6441620"/>
            <a:ext cx="10331450" cy="186055"/>
          </a:xfrm>
          <a:prstGeom prst="rect">
            <a:avLst/>
          </a:prstGeom>
        </p:spPr>
        <p:txBody>
          <a:bodyPr vert="horz" wrap="square" lIns="0" tIns="0" rIns="0" bIns="0" rtlCol="0">
            <a:spAutoFit/>
          </a:bodyPr>
          <a:lstStyle/>
          <a:p>
            <a:pPr>
              <a:lnSpc>
                <a:spcPts val="1385"/>
              </a:lnSpc>
              <a:tabLst>
                <a:tab pos="10253345" algn="l"/>
              </a:tabLst>
            </a:pPr>
            <a:r>
              <a:rPr sz="1200" spc="-95" dirty="0">
                <a:solidFill>
                  <a:srgbClr val="898989"/>
                </a:solidFill>
                <a:latin typeface="Trebuchet MS" panose="020B0703020202090204"/>
                <a:cs typeface="Trebuchet MS" panose="020B0703020202090204"/>
              </a:rPr>
              <a:t>8</a:t>
            </a:r>
            <a:r>
              <a:rPr sz="1200" spc="-100" dirty="0">
                <a:solidFill>
                  <a:srgbClr val="898989"/>
                </a:solidFill>
                <a:latin typeface="Trebuchet MS" panose="020B0703020202090204"/>
                <a:cs typeface="Trebuchet MS" panose="020B0703020202090204"/>
              </a:rPr>
              <a:t>/</a:t>
            </a:r>
            <a:r>
              <a:rPr sz="1200" spc="-70" dirty="0">
                <a:solidFill>
                  <a:srgbClr val="898989"/>
                </a:solidFill>
                <a:latin typeface="Trebuchet MS" panose="020B0703020202090204"/>
                <a:cs typeface="Trebuchet MS" panose="020B0703020202090204"/>
              </a:rPr>
              <a:t>13</a:t>
            </a:r>
            <a:r>
              <a:rPr sz="1200" spc="-75" dirty="0">
                <a:solidFill>
                  <a:srgbClr val="898989"/>
                </a:solidFill>
                <a:latin typeface="Trebuchet MS" panose="020B0703020202090204"/>
                <a:cs typeface="Trebuchet MS" panose="020B0703020202090204"/>
              </a:rPr>
              <a:t>/</a:t>
            </a:r>
            <a:r>
              <a:rPr sz="1200" spc="-25" dirty="0">
                <a:solidFill>
                  <a:srgbClr val="898989"/>
                </a:solidFill>
                <a:latin typeface="Trebuchet MS" panose="020B0703020202090204"/>
                <a:cs typeface="Trebuchet MS" panose="020B0703020202090204"/>
              </a:rPr>
              <a:t>21</a:t>
            </a:r>
            <a:r>
              <a:rPr sz="1200" dirty="0">
                <a:solidFill>
                  <a:srgbClr val="898989"/>
                </a:solidFill>
                <a:latin typeface="Trebuchet MS" panose="020B0703020202090204"/>
                <a:cs typeface="Trebuchet MS" panose="020B0703020202090204"/>
              </a:rPr>
              <a:t>	</a:t>
            </a:r>
            <a:r>
              <a:rPr sz="1200" spc="-25" dirty="0">
                <a:solidFill>
                  <a:srgbClr val="898989"/>
                </a:solidFill>
                <a:latin typeface="Trebuchet MS" panose="020B0703020202090204"/>
                <a:cs typeface="Trebuchet MS" panose="020B0703020202090204"/>
              </a:rPr>
              <a:t>5</a:t>
            </a:r>
            <a:endParaRPr sz="1200">
              <a:latin typeface="Trebuchet MS" panose="020B0703020202090204"/>
              <a:cs typeface="Trebuchet MS" panose="020B0703020202090204"/>
            </a:endParaRPr>
          </a:p>
        </p:txBody>
      </p:sp>
      <p:sp>
        <p:nvSpPr>
          <p:cNvPr id="4" name="object 4"/>
          <p:cNvSpPr/>
          <p:nvPr/>
        </p:nvSpPr>
        <p:spPr>
          <a:xfrm>
            <a:off x="0" y="0"/>
            <a:ext cx="12192000" cy="6857999"/>
          </a:xfrm>
          <a:prstGeom prst="rect">
            <a:avLst/>
          </a:prstGeom>
          <a:blipFill>
            <a:blip r:embed="rId1" cstate="print"/>
            <a:stretch>
              <a:fillRect/>
            </a:stretch>
          </a:blipFill>
        </p:spPr>
        <p:txBody>
          <a:bodyPr wrap="square" lIns="0" tIns="0" rIns="0" bIns="0" rtlCol="0"/>
          <a:lstStyle/>
          <a:p/>
        </p:txBody>
      </p:sp>
      <p:sp>
        <p:nvSpPr>
          <p:cNvPr id="5" name="object 5"/>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000000">
              <a:alpha val="70199"/>
            </a:srgbClr>
          </a:solidFill>
        </p:spPr>
        <p:txBody>
          <a:bodyPr wrap="square" lIns="0" tIns="0" rIns="0" bIns="0" rtlCol="0"/>
          <a:lstStyle/>
          <a:p/>
        </p:txBody>
      </p:sp>
      <p:sp>
        <p:nvSpPr>
          <p:cNvPr id="6" name="object 6"/>
          <p:cNvSpPr txBox="1">
            <a:spLocks noGrp="1"/>
          </p:cNvSpPr>
          <p:nvPr>
            <p:ph type="title"/>
          </p:nvPr>
        </p:nvSpPr>
        <p:spPr>
          <a:xfrm>
            <a:off x="2864485" y="75565"/>
            <a:ext cx="8001635" cy="751205"/>
          </a:xfrm>
          <a:prstGeom prst="rect">
            <a:avLst/>
          </a:prstGeom>
        </p:spPr>
        <p:txBody>
          <a:bodyPr vert="horz" wrap="square" lIns="0" tIns="12700" rIns="0" bIns="0" rtlCol="0">
            <a:spAutoFit/>
          </a:bodyPr>
          <a:lstStyle/>
          <a:p>
            <a:pPr marL="12700">
              <a:lnSpc>
                <a:spcPct val="100000"/>
              </a:lnSpc>
              <a:spcBef>
                <a:spcPts val="100"/>
              </a:spcBef>
            </a:pPr>
            <a:r>
              <a:rPr lang="en-US" sz="4800">
                <a:solidFill>
                  <a:schemeClr val="accent1"/>
                </a:solidFill>
                <a:effectLst>
                  <a:outerShdw blurRad="38100" dist="25400" dir="5400000" algn="ctr" rotWithShape="0">
                    <a:srgbClr val="6E747A">
                      <a:alpha val="43000"/>
                    </a:srgbClr>
                  </a:outerShdw>
                </a:effectLst>
                <a:latin typeface="Verdana" panose="020B0804030504040204"/>
                <a:cs typeface="Verdana" panose="020B0804030504040204"/>
              </a:rPr>
              <a:t>MARKET OPPORTUNITY</a:t>
            </a:r>
            <a:endParaRPr lang="en-US" sz="4800">
              <a:solidFill>
                <a:schemeClr val="accent1"/>
              </a:solidFill>
              <a:effectLst>
                <a:outerShdw blurRad="38100" dist="25400" dir="5400000" algn="ctr" rotWithShape="0">
                  <a:srgbClr val="6E747A">
                    <a:alpha val="43000"/>
                  </a:srgbClr>
                </a:outerShdw>
              </a:effectLst>
              <a:latin typeface="Verdana" panose="020B0804030504040204"/>
              <a:cs typeface="Verdana" panose="020B0804030504040204"/>
            </a:endParaRPr>
          </a:p>
        </p:txBody>
      </p:sp>
      <p:sp>
        <p:nvSpPr>
          <p:cNvPr id="7" name="object 7"/>
          <p:cNvSpPr/>
          <p:nvPr/>
        </p:nvSpPr>
        <p:spPr>
          <a:xfrm>
            <a:off x="498764" y="1438275"/>
            <a:ext cx="2494280" cy="5100955"/>
          </a:xfrm>
          <a:custGeom>
            <a:avLst/>
            <a:gdLst/>
            <a:ahLst/>
            <a:cxnLst/>
            <a:rect l="l" t="t" r="r" b="b"/>
            <a:pathLst>
              <a:path w="2494280" h="5100955">
                <a:moveTo>
                  <a:pt x="0" y="415643"/>
                </a:moveTo>
                <a:lnTo>
                  <a:pt x="2796" y="367170"/>
                </a:lnTo>
                <a:lnTo>
                  <a:pt x="10977" y="320340"/>
                </a:lnTo>
                <a:lnTo>
                  <a:pt x="24231" y="275464"/>
                </a:lnTo>
                <a:lnTo>
                  <a:pt x="42246" y="232853"/>
                </a:lnTo>
                <a:lnTo>
                  <a:pt x="64710" y="192821"/>
                </a:lnTo>
                <a:lnTo>
                  <a:pt x="91312" y="155679"/>
                </a:lnTo>
                <a:lnTo>
                  <a:pt x="121739" y="121739"/>
                </a:lnTo>
                <a:lnTo>
                  <a:pt x="155679" y="91312"/>
                </a:lnTo>
                <a:lnTo>
                  <a:pt x="192822" y="64710"/>
                </a:lnTo>
                <a:lnTo>
                  <a:pt x="232854" y="42246"/>
                </a:lnTo>
                <a:lnTo>
                  <a:pt x="275464" y="24231"/>
                </a:lnTo>
                <a:lnTo>
                  <a:pt x="320340" y="10977"/>
                </a:lnTo>
                <a:lnTo>
                  <a:pt x="367171" y="2796"/>
                </a:lnTo>
                <a:lnTo>
                  <a:pt x="415644" y="0"/>
                </a:lnTo>
                <a:lnTo>
                  <a:pt x="2078171" y="0"/>
                </a:lnTo>
                <a:lnTo>
                  <a:pt x="2126645" y="2796"/>
                </a:lnTo>
                <a:lnTo>
                  <a:pt x="2173476" y="10977"/>
                </a:lnTo>
                <a:lnTo>
                  <a:pt x="2218354" y="24231"/>
                </a:lnTo>
                <a:lnTo>
                  <a:pt x="2260964" y="42246"/>
                </a:lnTo>
                <a:lnTo>
                  <a:pt x="2300997" y="64710"/>
                </a:lnTo>
                <a:lnTo>
                  <a:pt x="2338140" y="91312"/>
                </a:lnTo>
                <a:lnTo>
                  <a:pt x="2372081" y="121739"/>
                </a:lnTo>
                <a:lnTo>
                  <a:pt x="2402508" y="155679"/>
                </a:lnTo>
                <a:lnTo>
                  <a:pt x="2429110" y="192821"/>
                </a:lnTo>
                <a:lnTo>
                  <a:pt x="2451574" y="232853"/>
                </a:lnTo>
                <a:lnTo>
                  <a:pt x="2469589" y="275464"/>
                </a:lnTo>
                <a:lnTo>
                  <a:pt x="2482843" y="320340"/>
                </a:lnTo>
                <a:lnTo>
                  <a:pt x="2491025" y="367170"/>
                </a:lnTo>
                <a:lnTo>
                  <a:pt x="2493821" y="415643"/>
                </a:lnTo>
                <a:lnTo>
                  <a:pt x="2493821" y="4685002"/>
                </a:lnTo>
                <a:lnTo>
                  <a:pt x="2491025" y="4733474"/>
                </a:lnTo>
                <a:lnTo>
                  <a:pt x="2482843" y="4780304"/>
                </a:lnTo>
                <a:lnTo>
                  <a:pt x="2469589" y="4825180"/>
                </a:lnTo>
                <a:lnTo>
                  <a:pt x="2451574" y="4867790"/>
                </a:lnTo>
                <a:lnTo>
                  <a:pt x="2429110" y="4907821"/>
                </a:lnTo>
                <a:lnTo>
                  <a:pt x="2402508" y="4944963"/>
                </a:lnTo>
                <a:lnTo>
                  <a:pt x="2372081" y="4978904"/>
                </a:lnTo>
                <a:lnTo>
                  <a:pt x="2338140" y="5009330"/>
                </a:lnTo>
                <a:lnTo>
                  <a:pt x="2300997" y="5035932"/>
                </a:lnTo>
                <a:lnTo>
                  <a:pt x="2260964" y="5058396"/>
                </a:lnTo>
                <a:lnTo>
                  <a:pt x="2218354" y="5076411"/>
                </a:lnTo>
                <a:lnTo>
                  <a:pt x="2173476" y="5089665"/>
                </a:lnTo>
                <a:lnTo>
                  <a:pt x="2126645" y="5097846"/>
                </a:lnTo>
                <a:lnTo>
                  <a:pt x="2078171" y="5100642"/>
                </a:lnTo>
                <a:lnTo>
                  <a:pt x="415644" y="5100642"/>
                </a:lnTo>
                <a:lnTo>
                  <a:pt x="367171" y="5097846"/>
                </a:lnTo>
                <a:lnTo>
                  <a:pt x="320340" y="5089665"/>
                </a:lnTo>
                <a:lnTo>
                  <a:pt x="275464" y="5076411"/>
                </a:lnTo>
                <a:lnTo>
                  <a:pt x="232854" y="5058396"/>
                </a:lnTo>
                <a:lnTo>
                  <a:pt x="192822" y="5035932"/>
                </a:lnTo>
                <a:lnTo>
                  <a:pt x="155679" y="5009330"/>
                </a:lnTo>
                <a:lnTo>
                  <a:pt x="121739" y="4978904"/>
                </a:lnTo>
                <a:lnTo>
                  <a:pt x="91312" y="4944963"/>
                </a:lnTo>
                <a:lnTo>
                  <a:pt x="64710" y="4907821"/>
                </a:lnTo>
                <a:lnTo>
                  <a:pt x="42246" y="4867790"/>
                </a:lnTo>
                <a:lnTo>
                  <a:pt x="24231" y="4825180"/>
                </a:lnTo>
                <a:lnTo>
                  <a:pt x="10977" y="4780304"/>
                </a:lnTo>
                <a:lnTo>
                  <a:pt x="2796" y="4733474"/>
                </a:lnTo>
                <a:lnTo>
                  <a:pt x="0" y="4685002"/>
                </a:lnTo>
                <a:lnTo>
                  <a:pt x="0" y="415643"/>
                </a:lnTo>
                <a:close/>
              </a:path>
            </a:pathLst>
          </a:custGeom>
          <a:ln w="53975">
            <a:solidFill>
              <a:srgbClr val="FFFFFF"/>
            </a:solidFill>
          </a:ln>
        </p:spPr>
        <p:txBody>
          <a:bodyPr wrap="square" lIns="0" tIns="0" rIns="0" bIns="0" rtlCol="0"/>
          <a:lstStyle/>
          <a:p/>
        </p:txBody>
      </p:sp>
      <p:sp>
        <p:nvSpPr>
          <p:cNvPr id="8" name="object 8"/>
          <p:cNvSpPr txBox="1"/>
          <p:nvPr/>
        </p:nvSpPr>
        <p:spPr>
          <a:xfrm>
            <a:off x="758405" y="2315971"/>
            <a:ext cx="1974214" cy="3311525"/>
          </a:xfrm>
          <a:prstGeom prst="rect">
            <a:avLst/>
          </a:prstGeom>
        </p:spPr>
        <p:txBody>
          <a:bodyPr vert="horz" wrap="square" lIns="0" tIns="12700" rIns="0" bIns="0" rtlCol="0">
            <a:spAutoFit/>
          </a:bodyPr>
          <a:lstStyle/>
          <a:p>
            <a:pPr marL="635" algn="ctr">
              <a:lnSpc>
                <a:spcPts val="2135"/>
              </a:lnSpc>
              <a:spcBef>
                <a:spcPts val="100"/>
              </a:spcBef>
            </a:pPr>
            <a:r>
              <a:rPr sz="1800" b="1" u="sng" spc="-70" dirty="0">
                <a:solidFill>
                  <a:srgbClr val="00B0F0"/>
                </a:solidFill>
                <a:uFill>
                  <a:solidFill>
                    <a:srgbClr val="00B0F0"/>
                  </a:solidFill>
                </a:uFill>
                <a:latin typeface="Trebuchet MS" panose="020B0703020202090204"/>
                <a:cs typeface="Trebuchet MS" panose="020B0703020202090204"/>
              </a:rPr>
              <a:t>MARKET</a:t>
            </a:r>
            <a:r>
              <a:rPr sz="1800" b="1" u="sng" spc="-145" dirty="0">
                <a:solidFill>
                  <a:srgbClr val="00B0F0"/>
                </a:solidFill>
                <a:uFill>
                  <a:solidFill>
                    <a:srgbClr val="00B0F0"/>
                  </a:solidFill>
                </a:uFill>
                <a:latin typeface="Trebuchet MS" panose="020B0703020202090204"/>
                <a:cs typeface="Trebuchet MS" panose="020B0703020202090204"/>
              </a:rPr>
              <a:t> </a:t>
            </a:r>
            <a:r>
              <a:rPr sz="1800" b="1" u="sng" spc="-100" dirty="0">
                <a:solidFill>
                  <a:srgbClr val="00B0F0"/>
                </a:solidFill>
                <a:uFill>
                  <a:solidFill>
                    <a:srgbClr val="00B0F0"/>
                  </a:solidFill>
                </a:uFill>
                <a:latin typeface="Trebuchet MS" panose="020B0703020202090204"/>
                <a:cs typeface="Trebuchet MS" panose="020B0703020202090204"/>
              </a:rPr>
              <a:t>SIZE</a:t>
            </a:r>
            <a:endParaRPr sz="1800">
              <a:latin typeface="Trebuchet MS" panose="020B0703020202090204"/>
              <a:cs typeface="Trebuchet MS" panose="020B0703020202090204"/>
            </a:endParaRPr>
          </a:p>
          <a:p>
            <a:pPr algn="ctr">
              <a:lnSpc>
                <a:spcPts val="2135"/>
              </a:lnSpc>
            </a:pPr>
            <a:r>
              <a:rPr sz="1800" spc="-95" dirty="0">
                <a:solidFill>
                  <a:srgbClr val="FFC000"/>
                </a:solidFill>
                <a:latin typeface="Trebuchet MS" panose="020B0703020202090204"/>
                <a:cs typeface="Trebuchet MS" panose="020B0703020202090204"/>
              </a:rPr>
              <a:t>Healthcare </a:t>
            </a:r>
            <a:r>
              <a:rPr sz="1800" spc="-100" dirty="0">
                <a:solidFill>
                  <a:srgbClr val="FFC000"/>
                </a:solidFill>
                <a:latin typeface="Trebuchet MS" panose="020B0703020202090204"/>
                <a:cs typeface="Trebuchet MS" panose="020B0703020202090204"/>
              </a:rPr>
              <a:t>market</a:t>
            </a:r>
            <a:r>
              <a:rPr sz="1800" spc="-215" dirty="0">
                <a:solidFill>
                  <a:srgbClr val="FFC000"/>
                </a:solidFill>
                <a:latin typeface="Trebuchet MS" panose="020B0703020202090204"/>
                <a:cs typeface="Trebuchet MS" panose="020B0703020202090204"/>
              </a:rPr>
              <a:t> </a:t>
            </a:r>
            <a:r>
              <a:rPr sz="1800" spc="-75" dirty="0">
                <a:solidFill>
                  <a:srgbClr val="FFC000"/>
                </a:solidFill>
                <a:latin typeface="Trebuchet MS" panose="020B0703020202090204"/>
                <a:cs typeface="Trebuchet MS" panose="020B0703020202090204"/>
              </a:rPr>
              <a:t>in</a:t>
            </a:r>
            <a:endParaRPr sz="1800">
              <a:latin typeface="Trebuchet MS" panose="020B0703020202090204"/>
              <a:cs typeface="Trebuchet MS" panose="020B0703020202090204"/>
            </a:endParaRPr>
          </a:p>
          <a:p>
            <a:pPr marL="12065" marR="5080" algn="ctr">
              <a:lnSpc>
                <a:spcPct val="100000"/>
              </a:lnSpc>
              <a:spcBef>
                <a:spcPts val="50"/>
              </a:spcBef>
            </a:pPr>
            <a:r>
              <a:rPr sz="1800" spc="-70" dirty="0">
                <a:solidFill>
                  <a:srgbClr val="FFC000"/>
                </a:solidFill>
                <a:latin typeface="Trebuchet MS" panose="020B0703020202090204"/>
                <a:cs typeface="Trebuchet MS" panose="020B0703020202090204"/>
              </a:rPr>
              <a:t>India </a:t>
            </a:r>
            <a:r>
              <a:rPr sz="1800" spc="-65" dirty="0">
                <a:solidFill>
                  <a:srgbClr val="FFC000"/>
                </a:solidFill>
                <a:latin typeface="Trebuchet MS" panose="020B0703020202090204"/>
                <a:cs typeface="Trebuchet MS" panose="020B0703020202090204"/>
              </a:rPr>
              <a:t>is </a:t>
            </a:r>
            <a:r>
              <a:rPr sz="1800" spc="-100" dirty="0">
                <a:solidFill>
                  <a:srgbClr val="FFC000"/>
                </a:solidFill>
                <a:latin typeface="Trebuchet MS" panose="020B0703020202090204"/>
                <a:cs typeface="Trebuchet MS" panose="020B0703020202090204"/>
              </a:rPr>
              <a:t>expected </a:t>
            </a:r>
            <a:r>
              <a:rPr sz="1800" spc="-75" dirty="0">
                <a:solidFill>
                  <a:srgbClr val="FFC000"/>
                </a:solidFill>
                <a:latin typeface="Trebuchet MS" panose="020B0703020202090204"/>
                <a:cs typeface="Trebuchet MS" panose="020B0703020202090204"/>
              </a:rPr>
              <a:t>to  </a:t>
            </a:r>
            <a:r>
              <a:rPr sz="1800" spc="-90" dirty="0">
                <a:solidFill>
                  <a:srgbClr val="FFC000"/>
                </a:solidFill>
                <a:latin typeface="Trebuchet MS" panose="020B0703020202090204"/>
                <a:cs typeface="Trebuchet MS" panose="020B0703020202090204"/>
              </a:rPr>
              <a:t>reach </a:t>
            </a:r>
            <a:r>
              <a:rPr sz="1800" spc="-20" dirty="0">
                <a:solidFill>
                  <a:srgbClr val="FFC000"/>
                </a:solidFill>
                <a:latin typeface="Trebuchet MS" panose="020B0703020202090204"/>
                <a:cs typeface="Trebuchet MS" panose="020B0703020202090204"/>
              </a:rPr>
              <a:t>USD </a:t>
            </a:r>
            <a:r>
              <a:rPr sz="1800" spc="-65" dirty="0">
                <a:solidFill>
                  <a:srgbClr val="FFC000"/>
                </a:solidFill>
                <a:latin typeface="Trebuchet MS" panose="020B0703020202090204"/>
                <a:cs typeface="Trebuchet MS" panose="020B0703020202090204"/>
              </a:rPr>
              <a:t>193.83  </a:t>
            </a:r>
            <a:r>
              <a:rPr sz="1800" spc="-80" dirty="0">
                <a:solidFill>
                  <a:srgbClr val="FFC000"/>
                </a:solidFill>
                <a:latin typeface="Trebuchet MS" panose="020B0703020202090204"/>
                <a:cs typeface="Trebuchet MS" panose="020B0703020202090204"/>
              </a:rPr>
              <a:t>Billion </a:t>
            </a:r>
            <a:r>
              <a:rPr sz="1800" spc="-70" dirty="0">
                <a:solidFill>
                  <a:srgbClr val="FFC000"/>
                </a:solidFill>
                <a:latin typeface="Trebuchet MS" panose="020B0703020202090204"/>
                <a:cs typeface="Trebuchet MS" panose="020B0703020202090204"/>
              </a:rPr>
              <a:t>by </a:t>
            </a:r>
            <a:r>
              <a:rPr sz="1800" spc="-40" dirty="0">
                <a:solidFill>
                  <a:srgbClr val="FFC000"/>
                </a:solidFill>
                <a:latin typeface="Trebuchet MS" panose="020B0703020202090204"/>
                <a:cs typeface="Trebuchet MS" panose="020B0703020202090204"/>
              </a:rPr>
              <a:t>2020 </a:t>
            </a:r>
            <a:r>
              <a:rPr sz="1800" spc="-60" dirty="0">
                <a:solidFill>
                  <a:srgbClr val="FFC000"/>
                </a:solidFill>
                <a:latin typeface="Trebuchet MS" panose="020B0703020202090204"/>
                <a:cs typeface="Trebuchet MS" panose="020B0703020202090204"/>
              </a:rPr>
              <a:t>and  </a:t>
            </a:r>
            <a:r>
              <a:rPr sz="1800" spc="-35" dirty="0">
                <a:solidFill>
                  <a:srgbClr val="FFC000"/>
                </a:solidFill>
                <a:latin typeface="Trebuchet MS" panose="020B0703020202090204"/>
                <a:cs typeface="Trebuchet MS" panose="020B0703020202090204"/>
              </a:rPr>
              <a:t>372 </a:t>
            </a:r>
            <a:r>
              <a:rPr sz="1800" spc="-80" dirty="0">
                <a:solidFill>
                  <a:srgbClr val="FFC000"/>
                </a:solidFill>
                <a:latin typeface="Trebuchet MS" panose="020B0703020202090204"/>
                <a:cs typeface="Trebuchet MS" panose="020B0703020202090204"/>
              </a:rPr>
              <a:t>Billion </a:t>
            </a:r>
            <a:r>
              <a:rPr sz="1800" spc="-70" dirty="0">
                <a:solidFill>
                  <a:srgbClr val="FFC000"/>
                </a:solidFill>
                <a:latin typeface="Trebuchet MS" panose="020B0703020202090204"/>
                <a:cs typeface="Trebuchet MS" panose="020B0703020202090204"/>
              </a:rPr>
              <a:t>by </a:t>
            </a:r>
            <a:r>
              <a:rPr sz="1800" spc="-35" dirty="0">
                <a:solidFill>
                  <a:srgbClr val="FFC000"/>
                </a:solidFill>
                <a:latin typeface="Trebuchet MS" panose="020B0703020202090204"/>
                <a:cs typeface="Trebuchet MS" panose="020B0703020202090204"/>
              </a:rPr>
              <a:t>2022  </a:t>
            </a:r>
            <a:r>
              <a:rPr sz="1800" spc="-75" dirty="0">
                <a:solidFill>
                  <a:srgbClr val="FFC000"/>
                </a:solidFill>
                <a:latin typeface="Trebuchet MS" panose="020B0703020202090204"/>
                <a:cs typeface="Trebuchet MS" panose="020B0703020202090204"/>
              </a:rPr>
              <a:t>which </a:t>
            </a:r>
            <a:r>
              <a:rPr sz="1800" spc="-65" dirty="0">
                <a:solidFill>
                  <a:srgbClr val="FFC000"/>
                </a:solidFill>
                <a:latin typeface="Trebuchet MS" panose="020B0703020202090204"/>
                <a:cs typeface="Trebuchet MS" panose="020B0703020202090204"/>
              </a:rPr>
              <a:t>is </a:t>
            </a:r>
            <a:r>
              <a:rPr sz="1800" spc="-80" dirty="0">
                <a:solidFill>
                  <a:srgbClr val="FFC000"/>
                </a:solidFill>
                <a:latin typeface="Trebuchet MS" panose="020B0703020202090204"/>
                <a:cs typeface="Trebuchet MS" panose="020B0703020202090204"/>
              </a:rPr>
              <a:t>driven </a:t>
            </a:r>
            <a:r>
              <a:rPr sz="1800" spc="-70" dirty="0">
                <a:solidFill>
                  <a:srgbClr val="FFC000"/>
                </a:solidFill>
                <a:latin typeface="Trebuchet MS" panose="020B0703020202090204"/>
                <a:cs typeface="Trebuchet MS" panose="020B0703020202090204"/>
              </a:rPr>
              <a:t>by  rising </a:t>
            </a:r>
            <a:r>
              <a:rPr sz="1800" spc="-95" dirty="0">
                <a:solidFill>
                  <a:srgbClr val="FFC000"/>
                </a:solidFill>
                <a:latin typeface="Trebuchet MS" panose="020B0703020202090204"/>
                <a:cs typeface="Trebuchet MS" panose="020B0703020202090204"/>
              </a:rPr>
              <a:t>income,</a:t>
            </a:r>
            <a:r>
              <a:rPr sz="1800" spc="-250" dirty="0">
                <a:solidFill>
                  <a:srgbClr val="FFC000"/>
                </a:solidFill>
                <a:latin typeface="Trebuchet MS" panose="020B0703020202090204"/>
                <a:cs typeface="Trebuchet MS" panose="020B0703020202090204"/>
              </a:rPr>
              <a:t> </a:t>
            </a:r>
            <a:r>
              <a:rPr sz="1800" spc="-100" dirty="0">
                <a:solidFill>
                  <a:srgbClr val="FFC000"/>
                </a:solidFill>
                <a:latin typeface="Trebuchet MS" panose="020B0703020202090204"/>
                <a:cs typeface="Trebuchet MS" panose="020B0703020202090204"/>
              </a:rPr>
              <a:t>better  </a:t>
            </a:r>
            <a:r>
              <a:rPr sz="1800" spc="-85" dirty="0">
                <a:solidFill>
                  <a:srgbClr val="FFC000"/>
                </a:solidFill>
                <a:latin typeface="Trebuchet MS" panose="020B0703020202090204"/>
                <a:cs typeface="Trebuchet MS" panose="020B0703020202090204"/>
              </a:rPr>
              <a:t>health awareness,  </a:t>
            </a:r>
            <a:r>
              <a:rPr sz="1800" spc="-105" dirty="0">
                <a:solidFill>
                  <a:srgbClr val="FFC000"/>
                </a:solidFill>
                <a:latin typeface="Trebuchet MS" panose="020B0703020202090204"/>
                <a:cs typeface="Trebuchet MS" panose="020B0703020202090204"/>
              </a:rPr>
              <a:t>lifestyle </a:t>
            </a:r>
            <a:r>
              <a:rPr sz="1800" spc="-65" dirty="0">
                <a:solidFill>
                  <a:srgbClr val="FFC000"/>
                </a:solidFill>
                <a:latin typeface="Trebuchet MS" panose="020B0703020202090204"/>
                <a:cs typeface="Trebuchet MS" panose="020B0703020202090204"/>
              </a:rPr>
              <a:t>diseases</a:t>
            </a:r>
            <a:r>
              <a:rPr sz="1800" spc="-220" dirty="0">
                <a:solidFill>
                  <a:srgbClr val="FFC000"/>
                </a:solidFill>
                <a:latin typeface="Trebuchet MS" panose="020B0703020202090204"/>
                <a:cs typeface="Trebuchet MS" panose="020B0703020202090204"/>
              </a:rPr>
              <a:t> </a:t>
            </a:r>
            <a:r>
              <a:rPr sz="1800" spc="-60" dirty="0">
                <a:solidFill>
                  <a:srgbClr val="FFC000"/>
                </a:solidFill>
                <a:latin typeface="Trebuchet MS" panose="020B0703020202090204"/>
                <a:cs typeface="Trebuchet MS" panose="020B0703020202090204"/>
              </a:rPr>
              <a:t>and  </a:t>
            </a:r>
            <a:r>
              <a:rPr sz="1800" spc="-80" dirty="0">
                <a:solidFill>
                  <a:srgbClr val="FFC000"/>
                </a:solidFill>
                <a:latin typeface="Trebuchet MS" panose="020B0703020202090204"/>
                <a:cs typeface="Trebuchet MS" panose="020B0703020202090204"/>
              </a:rPr>
              <a:t>increasing </a:t>
            </a:r>
            <a:r>
              <a:rPr sz="1800" spc="-85" dirty="0">
                <a:solidFill>
                  <a:srgbClr val="FFC000"/>
                </a:solidFill>
                <a:latin typeface="Trebuchet MS" panose="020B0703020202090204"/>
                <a:cs typeface="Trebuchet MS" panose="020B0703020202090204"/>
              </a:rPr>
              <a:t>access </a:t>
            </a:r>
            <a:r>
              <a:rPr sz="1800" spc="-90" dirty="0">
                <a:solidFill>
                  <a:srgbClr val="FFC000"/>
                </a:solidFill>
                <a:latin typeface="Trebuchet MS" panose="020B0703020202090204"/>
                <a:cs typeface="Trebuchet MS" panose="020B0703020202090204"/>
              </a:rPr>
              <a:t>to  insurance.</a:t>
            </a:r>
            <a:endParaRPr sz="1800">
              <a:latin typeface="Trebuchet MS" panose="020B0703020202090204"/>
              <a:cs typeface="Trebuchet MS" panose="020B0703020202090204"/>
            </a:endParaRPr>
          </a:p>
        </p:txBody>
      </p:sp>
      <p:sp>
        <p:nvSpPr>
          <p:cNvPr id="9" name="object 9"/>
          <p:cNvSpPr/>
          <p:nvPr/>
        </p:nvSpPr>
        <p:spPr>
          <a:xfrm>
            <a:off x="1255036" y="1651299"/>
            <a:ext cx="664799" cy="664799"/>
          </a:xfrm>
          <a:prstGeom prst="rect">
            <a:avLst/>
          </a:prstGeom>
          <a:blipFill>
            <a:blip r:embed="rId2" cstate="print"/>
            <a:stretch>
              <a:fillRect/>
            </a:stretch>
          </a:blipFill>
        </p:spPr>
        <p:txBody>
          <a:bodyPr wrap="square" lIns="0" tIns="0" rIns="0" bIns="0" rtlCol="0"/>
          <a:lstStyle/>
          <a:p/>
        </p:txBody>
      </p:sp>
      <p:sp>
        <p:nvSpPr>
          <p:cNvPr id="10" name="object 10"/>
          <p:cNvSpPr/>
          <p:nvPr/>
        </p:nvSpPr>
        <p:spPr>
          <a:xfrm>
            <a:off x="4862207" y="1487081"/>
            <a:ext cx="2494280" cy="5100955"/>
          </a:xfrm>
          <a:custGeom>
            <a:avLst/>
            <a:gdLst/>
            <a:ahLst/>
            <a:cxnLst/>
            <a:rect l="l" t="t" r="r" b="b"/>
            <a:pathLst>
              <a:path w="2494279" h="5100955">
                <a:moveTo>
                  <a:pt x="0" y="415643"/>
                </a:moveTo>
                <a:lnTo>
                  <a:pt x="2796" y="367170"/>
                </a:lnTo>
                <a:lnTo>
                  <a:pt x="10977" y="320340"/>
                </a:lnTo>
                <a:lnTo>
                  <a:pt x="24231" y="275464"/>
                </a:lnTo>
                <a:lnTo>
                  <a:pt x="42246" y="232853"/>
                </a:lnTo>
                <a:lnTo>
                  <a:pt x="64710" y="192821"/>
                </a:lnTo>
                <a:lnTo>
                  <a:pt x="91312" y="155679"/>
                </a:lnTo>
                <a:lnTo>
                  <a:pt x="121739" y="121739"/>
                </a:lnTo>
                <a:lnTo>
                  <a:pt x="155679" y="91312"/>
                </a:lnTo>
                <a:lnTo>
                  <a:pt x="192822" y="64710"/>
                </a:lnTo>
                <a:lnTo>
                  <a:pt x="232854" y="42246"/>
                </a:lnTo>
                <a:lnTo>
                  <a:pt x="275464" y="24231"/>
                </a:lnTo>
                <a:lnTo>
                  <a:pt x="320340" y="10977"/>
                </a:lnTo>
                <a:lnTo>
                  <a:pt x="367171" y="2796"/>
                </a:lnTo>
                <a:lnTo>
                  <a:pt x="415644" y="0"/>
                </a:lnTo>
                <a:lnTo>
                  <a:pt x="2078171" y="0"/>
                </a:lnTo>
                <a:lnTo>
                  <a:pt x="2126645" y="2796"/>
                </a:lnTo>
                <a:lnTo>
                  <a:pt x="2173476" y="10977"/>
                </a:lnTo>
                <a:lnTo>
                  <a:pt x="2218354" y="24231"/>
                </a:lnTo>
                <a:lnTo>
                  <a:pt x="2260964" y="42246"/>
                </a:lnTo>
                <a:lnTo>
                  <a:pt x="2300997" y="64710"/>
                </a:lnTo>
                <a:lnTo>
                  <a:pt x="2338140" y="91312"/>
                </a:lnTo>
                <a:lnTo>
                  <a:pt x="2372081" y="121739"/>
                </a:lnTo>
                <a:lnTo>
                  <a:pt x="2402508" y="155679"/>
                </a:lnTo>
                <a:lnTo>
                  <a:pt x="2429110" y="192821"/>
                </a:lnTo>
                <a:lnTo>
                  <a:pt x="2451574" y="232853"/>
                </a:lnTo>
                <a:lnTo>
                  <a:pt x="2469589" y="275464"/>
                </a:lnTo>
                <a:lnTo>
                  <a:pt x="2482843" y="320340"/>
                </a:lnTo>
                <a:lnTo>
                  <a:pt x="2491025" y="367170"/>
                </a:lnTo>
                <a:lnTo>
                  <a:pt x="2493821" y="415643"/>
                </a:lnTo>
                <a:lnTo>
                  <a:pt x="2493821" y="4685002"/>
                </a:lnTo>
                <a:lnTo>
                  <a:pt x="2491025" y="4733474"/>
                </a:lnTo>
                <a:lnTo>
                  <a:pt x="2482843" y="4780304"/>
                </a:lnTo>
                <a:lnTo>
                  <a:pt x="2469589" y="4825180"/>
                </a:lnTo>
                <a:lnTo>
                  <a:pt x="2451574" y="4867790"/>
                </a:lnTo>
                <a:lnTo>
                  <a:pt x="2429110" y="4907821"/>
                </a:lnTo>
                <a:lnTo>
                  <a:pt x="2402508" y="4944963"/>
                </a:lnTo>
                <a:lnTo>
                  <a:pt x="2372081" y="4978904"/>
                </a:lnTo>
                <a:lnTo>
                  <a:pt x="2338140" y="5009330"/>
                </a:lnTo>
                <a:lnTo>
                  <a:pt x="2300997" y="5035932"/>
                </a:lnTo>
                <a:lnTo>
                  <a:pt x="2260964" y="5058396"/>
                </a:lnTo>
                <a:lnTo>
                  <a:pt x="2218354" y="5076411"/>
                </a:lnTo>
                <a:lnTo>
                  <a:pt x="2173476" y="5089665"/>
                </a:lnTo>
                <a:lnTo>
                  <a:pt x="2126645" y="5097846"/>
                </a:lnTo>
                <a:lnTo>
                  <a:pt x="2078171" y="5100642"/>
                </a:lnTo>
                <a:lnTo>
                  <a:pt x="415644" y="5100642"/>
                </a:lnTo>
                <a:lnTo>
                  <a:pt x="367171" y="5097846"/>
                </a:lnTo>
                <a:lnTo>
                  <a:pt x="320340" y="5089665"/>
                </a:lnTo>
                <a:lnTo>
                  <a:pt x="275464" y="5076411"/>
                </a:lnTo>
                <a:lnTo>
                  <a:pt x="232854" y="5058396"/>
                </a:lnTo>
                <a:lnTo>
                  <a:pt x="192822" y="5035932"/>
                </a:lnTo>
                <a:lnTo>
                  <a:pt x="155679" y="5009330"/>
                </a:lnTo>
                <a:lnTo>
                  <a:pt x="121739" y="4978904"/>
                </a:lnTo>
                <a:lnTo>
                  <a:pt x="91312" y="4944963"/>
                </a:lnTo>
                <a:lnTo>
                  <a:pt x="64710" y="4907821"/>
                </a:lnTo>
                <a:lnTo>
                  <a:pt x="42246" y="4867790"/>
                </a:lnTo>
                <a:lnTo>
                  <a:pt x="24231" y="4825180"/>
                </a:lnTo>
                <a:lnTo>
                  <a:pt x="10977" y="4780304"/>
                </a:lnTo>
                <a:lnTo>
                  <a:pt x="2796" y="4733474"/>
                </a:lnTo>
                <a:lnTo>
                  <a:pt x="0" y="4685002"/>
                </a:lnTo>
                <a:lnTo>
                  <a:pt x="0" y="415643"/>
                </a:lnTo>
                <a:close/>
              </a:path>
            </a:pathLst>
          </a:custGeom>
          <a:ln w="53975">
            <a:solidFill>
              <a:srgbClr val="FFFFFF"/>
            </a:solidFill>
          </a:ln>
        </p:spPr>
        <p:txBody>
          <a:bodyPr wrap="square" lIns="0" tIns="0" rIns="0" bIns="0" rtlCol="0"/>
          <a:lstStyle/>
          <a:p/>
        </p:txBody>
      </p:sp>
      <p:sp>
        <p:nvSpPr>
          <p:cNvPr id="11" name="object 11"/>
          <p:cNvSpPr txBox="1"/>
          <p:nvPr/>
        </p:nvSpPr>
        <p:spPr>
          <a:xfrm>
            <a:off x="5099786" y="2358644"/>
            <a:ext cx="2020570" cy="3323590"/>
          </a:xfrm>
          <a:prstGeom prst="rect">
            <a:avLst/>
          </a:prstGeom>
        </p:spPr>
        <p:txBody>
          <a:bodyPr vert="horz" wrap="square" lIns="0" tIns="12700" rIns="0" bIns="0" rtlCol="0">
            <a:spAutoFit/>
          </a:bodyPr>
          <a:lstStyle/>
          <a:p>
            <a:pPr algn="ctr">
              <a:lnSpc>
                <a:spcPct val="100000"/>
              </a:lnSpc>
              <a:spcBef>
                <a:spcPts val="100"/>
              </a:spcBef>
            </a:pPr>
            <a:r>
              <a:rPr sz="1800" b="1" u="sng" spc="-95" dirty="0">
                <a:solidFill>
                  <a:srgbClr val="00B0F0"/>
                </a:solidFill>
                <a:uFill>
                  <a:solidFill>
                    <a:srgbClr val="00B0F0"/>
                  </a:solidFill>
                </a:uFill>
                <a:latin typeface="Trebuchet MS" panose="020B0703020202090204"/>
                <a:cs typeface="Trebuchet MS" panose="020B0703020202090204"/>
              </a:rPr>
              <a:t>STRONG</a:t>
            </a:r>
            <a:r>
              <a:rPr sz="1800" b="1" u="sng" spc="-145" dirty="0">
                <a:solidFill>
                  <a:srgbClr val="00B0F0"/>
                </a:solidFill>
                <a:uFill>
                  <a:solidFill>
                    <a:srgbClr val="00B0F0"/>
                  </a:solidFill>
                </a:uFill>
                <a:latin typeface="Trebuchet MS" panose="020B0703020202090204"/>
                <a:cs typeface="Trebuchet MS" panose="020B0703020202090204"/>
              </a:rPr>
              <a:t> </a:t>
            </a:r>
            <a:r>
              <a:rPr sz="1800" b="1" u="sng" spc="-10" dirty="0">
                <a:solidFill>
                  <a:srgbClr val="00B0F0"/>
                </a:solidFill>
                <a:uFill>
                  <a:solidFill>
                    <a:srgbClr val="00B0F0"/>
                  </a:solidFill>
                </a:uFill>
                <a:latin typeface="Trebuchet MS" panose="020B0703020202090204"/>
                <a:cs typeface="Trebuchet MS" panose="020B0703020202090204"/>
              </a:rPr>
              <a:t>DEMAND</a:t>
            </a:r>
            <a:endParaRPr sz="1800">
              <a:latin typeface="Trebuchet MS" panose="020B0703020202090204"/>
              <a:cs typeface="Trebuchet MS" panose="020B0703020202090204"/>
            </a:endParaRPr>
          </a:p>
          <a:p>
            <a:pPr marL="12700" marR="5080" indent="-1905" algn="ctr">
              <a:lnSpc>
                <a:spcPct val="100000"/>
              </a:lnSpc>
              <a:spcBef>
                <a:spcPts val="45"/>
              </a:spcBef>
            </a:pPr>
            <a:r>
              <a:rPr sz="1800" spc="-70" dirty="0">
                <a:solidFill>
                  <a:srgbClr val="FFC000"/>
                </a:solidFill>
                <a:latin typeface="Trebuchet MS" panose="020B0703020202090204"/>
                <a:cs typeface="Trebuchet MS" panose="020B0703020202090204"/>
              </a:rPr>
              <a:t>India </a:t>
            </a:r>
            <a:r>
              <a:rPr sz="1800" spc="-65" dirty="0">
                <a:solidFill>
                  <a:srgbClr val="FFC000"/>
                </a:solidFill>
                <a:latin typeface="Trebuchet MS" panose="020B0703020202090204"/>
                <a:cs typeface="Trebuchet MS" panose="020B0703020202090204"/>
              </a:rPr>
              <a:t>is </a:t>
            </a:r>
            <a:r>
              <a:rPr sz="1800" spc="-85" dirty="0">
                <a:solidFill>
                  <a:srgbClr val="FFC000"/>
                </a:solidFill>
                <a:latin typeface="Trebuchet MS" panose="020B0703020202090204"/>
                <a:cs typeface="Trebuchet MS" panose="020B0703020202090204"/>
              </a:rPr>
              <a:t>a </a:t>
            </a:r>
            <a:r>
              <a:rPr sz="1800" spc="-75" dirty="0">
                <a:solidFill>
                  <a:srgbClr val="FFC000"/>
                </a:solidFill>
                <a:latin typeface="Trebuchet MS" panose="020B0703020202090204"/>
                <a:cs typeface="Trebuchet MS" panose="020B0703020202090204"/>
              </a:rPr>
              <a:t>country  where </a:t>
            </a:r>
            <a:r>
              <a:rPr sz="1800" spc="45" dirty="0">
                <a:solidFill>
                  <a:srgbClr val="FFC000"/>
                </a:solidFill>
                <a:latin typeface="Trebuchet MS" panose="020B0703020202090204"/>
                <a:cs typeface="Trebuchet MS" panose="020B0703020202090204"/>
              </a:rPr>
              <a:t>65% </a:t>
            </a:r>
            <a:r>
              <a:rPr sz="1800" spc="-70" dirty="0">
                <a:solidFill>
                  <a:srgbClr val="FFC000"/>
                </a:solidFill>
                <a:latin typeface="Trebuchet MS" panose="020B0703020202090204"/>
                <a:cs typeface="Trebuchet MS" panose="020B0703020202090204"/>
              </a:rPr>
              <a:t>of </a:t>
            </a:r>
            <a:r>
              <a:rPr sz="1800" spc="-80" dirty="0">
                <a:solidFill>
                  <a:srgbClr val="FFC000"/>
                </a:solidFill>
                <a:latin typeface="Trebuchet MS" panose="020B0703020202090204"/>
                <a:cs typeface="Trebuchet MS" panose="020B0703020202090204"/>
              </a:rPr>
              <a:t>the  </a:t>
            </a:r>
            <a:r>
              <a:rPr sz="1800" spc="-100" dirty="0">
                <a:solidFill>
                  <a:srgbClr val="FFC000"/>
                </a:solidFill>
                <a:latin typeface="Trebuchet MS" panose="020B0703020202090204"/>
                <a:cs typeface="Trebuchet MS" panose="020B0703020202090204"/>
              </a:rPr>
              <a:t>total </a:t>
            </a:r>
            <a:r>
              <a:rPr sz="1800" spc="-70" dirty="0">
                <a:solidFill>
                  <a:srgbClr val="FFC000"/>
                </a:solidFill>
                <a:latin typeface="Trebuchet MS" panose="020B0703020202090204"/>
                <a:cs typeface="Trebuchet MS" panose="020B0703020202090204"/>
              </a:rPr>
              <a:t>population </a:t>
            </a:r>
            <a:r>
              <a:rPr sz="1800" spc="-85" dirty="0">
                <a:solidFill>
                  <a:srgbClr val="FFC000"/>
                </a:solidFill>
                <a:latin typeface="Trebuchet MS" panose="020B0703020202090204"/>
                <a:cs typeface="Trebuchet MS" panose="020B0703020202090204"/>
              </a:rPr>
              <a:t>lives  </a:t>
            </a:r>
            <a:r>
              <a:rPr sz="1800" spc="-75" dirty="0">
                <a:solidFill>
                  <a:srgbClr val="FFC000"/>
                </a:solidFill>
                <a:latin typeface="Trebuchet MS" panose="020B0703020202090204"/>
                <a:cs typeface="Trebuchet MS" panose="020B0703020202090204"/>
              </a:rPr>
              <a:t>in </a:t>
            </a:r>
            <a:r>
              <a:rPr sz="1800" spc="-80" dirty="0">
                <a:solidFill>
                  <a:srgbClr val="FFC000"/>
                </a:solidFill>
                <a:latin typeface="Trebuchet MS" panose="020B0703020202090204"/>
                <a:cs typeface="Trebuchet MS" panose="020B0703020202090204"/>
              </a:rPr>
              <a:t>the </a:t>
            </a:r>
            <a:r>
              <a:rPr sz="1800" spc="-90" dirty="0">
                <a:solidFill>
                  <a:srgbClr val="FFC000"/>
                </a:solidFill>
                <a:latin typeface="Trebuchet MS" panose="020B0703020202090204"/>
                <a:cs typeface="Trebuchet MS" panose="020B0703020202090204"/>
              </a:rPr>
              <a:t>Rural </a:t>
            </a:r>
            <a:r>
              <a:rPr sz="1800" spc="-75" dirty="0">
                <a:solidFill>
                  <a:srgbClr val="FFC000"/>
                </a:solidFill>
                <a:latin typeface="Trebuchet MS" panose="020B0703020202090204"/>
                <a:cs typeface="Trebuchet MS" panose="020B0703020202090204"/>
              </a:rPr>
              <a:t>parts  from which </a:t>
            </a:r>
            <a:r>
              <a:rPr sz="1800" spc="-100" dirty="0">
                <a:solidFill>
                  <a:srgbClr val="FFC000"/>
                </a:solidFill>
                <a:latin typeface="Trebuchet MS" panose="020B0703020202090204"/>
                <a:cs typeface="Trebuchet MS" panose="020B0703020202090204"/>
              </a:rPr>
              <a:t>majority  </a:t>
            </a:r>
            <a:r>
              <a:rPr sz="1800" spc="-95" dirty="0">
                <a:solidFill>
                  <a:srgbClr val="FFC000"/>
                </a:solidFill>
                <a:latin typeface="Trebuchet MS" panose="020B0703020202090204"/>
                <a:cs typeface="Trebuchet MS" panose="020B0703020202090204"/>
              </a:rPr>
              <a:t>are </a:t>
            </a:r>
            <a:r>
              <a:rPr sz="1800" spc="-70" dirty="0">
                <a:solidFill>
                  <a:srgbClr val="FFC000"/>
                </a:solidFill>
                <a:latin typeface="Trebuchet MS" panose="020B0703020202090204"/>
                <a:cs typeface="Trebuchet MS" panose="020B0703020202090204"/>
              </a:rPr>
              <a:t>denied </a:t>
            </a:r>
            <a:r>
              <a:rPr sz="1800" spc="-85" dirty="0">
                <a:solidFill>
                  <a:srgbClr val="FFC000"/>
                </a:solidFill>
                <a:latin typeface="Trebuchet MS" panose="020B0703020202090204"/>
                <a:cs typeface="Trebuchet MS" panose="020B0703020202090204"/>
              </a:rPr>
              <a:t>access </a:t>
            </a:r>
            <a:r>
              <a:rPr sz="1800" spc="-80" dirty="0">
                <a:solidFill>
                  <a:srgbClr val="FFC000"/>
                </a:solidFill>
                <a:latin typeface="Trebuchet MS" panose="020B0703020202090204"/>
                <a:cs typeface="Trebuchet MS" panose="020B0703020202090204"/>
              </a:rPr>
              <a:t>to  </a:t>
            </a:r>
            <a:r>
              <a:rPr sz="1800" spc="-105" dirty="0">
                <a:solidFill>
                  <a:srgbClr val="FFC000"/>
                </a:solidFill>
                <a:latin typeface="Trebuchet MS" panose="020B0703020202090204"/>
                <a:cs typeface="Trebuchet MS" panose="020B0703020202090204"/>
              </a:rPr>
              <a:t>healthcare. </a:t>
            </a:r>
            <a:r>
              <a:rPr sz="1800" spc="-20" dirty="0">
                <a:solidFill>
                  <a:srgbClr val="FFC000"/>
                </a:solidFill>
                <a:latin typeface="Trebuchet MS" panose="020B0703020202090204"/>
                <a:cs typeface="Trebuchet MS" panose="020B0703020202090204"/>
              </a:rPr>
              <a:t>Mostly  </a:t>
            </a:r>
            <a:r>
              <a:rPr sz="1800" spc="-70" dirty="0">
                <a:solidFill>
                  <a:srgbClr val="FFC000"/>
                </a:solidFill>
                <a:latin typeface="Trebuchet MS" panose="020B0703020202090204"/>
                <a:cs typeface="Trebuchet MS" panose="020B0703020202090204"/>
              </a:rPr>
              <a:t>this arises </a:t>
            </a:r>
            <a:r>
              <a:rPr sz="1800" spc="-60" dirty="0">
                <a:solidFill>
                  <a:srgbClr val="FFC000"/>
                </a:solidFill>
                <a:latin typeface="Trebuchet MS" panose="020B0703020202090204"/>
                <a:cs typeface="Trebuchet MS" panose="020B0703020202090204"/>
              </a:rPr>
              <a:t>due </a:t>
            </a:r>
            <a:r>
              <a:rPr sz="1800" spc="-80" dirty="0">
                <a:solidFill>
                  <a:srgbClr val="FFC000"/>
                </a:solidFill>
                <a:latin typeface="Trebuchet MS" panose="020B0703020202090204"/>
                <a:cs typeface="Trebuchet MS" panose="020B0703020202090204"/>
              </a:rPr>
              <a:t>to</a:t>
            </a:r>
            <a:r>
              <a:rPr sz="1800" spc="-375" dirty="0">
                <a:solidFill>
                  <a:srgbClr val="FFC000"/>
                </a:solidFill>
                <a:latin typeface="Trebuchet MS" panose="020B0703020202090204"/>
                <a:cs typeface="Trebuchet MS" panose="020B0703020202090204"/>
              </a:rPr>
              <a:t> </a:t>
            </a:r>
            <a:r>
              <a:rPr sz="1800" spc="-110" dirty="0">
                <a:solidFill>
                  <a:srgbClr val="FFC000"/>
                </a:solidFill>
                <a:latin typeface="Trebuchet MS" panose="020B0703020202090204"/>
                <a:cs typeface="Trebuchet MS" panose="020B0703020202090204"/>
              </a:rPr>
              <a:t>lack  </a:t>
            </a:r>
            <a:r>
              <a:rPr sz="1800" spc="-70" dirty="0">
                <a:solidFill>
                  <a:srgbClr val="FFC000"/>
                </a:solidFill>
                <a:latin typeface="Trebuchet MS" panose="020B0703020202090204"/>
                <a:cs typeface="Trebuchet MS" panose="020B0703020202090204"/>
              </a:rPr>
              <a:t>of </a:t>
            </a:r>
            <a:r>
              <a:rPr sz="1800" spc="-95" dirty="0">
                <a:solidFill>
                  <a:srgbClr val="FFC000"/>
                </a:solidFill>
                <a:latin typeface="Trebuchet MS" panose="020B0703020202090204"/>
                <a:cs typeface="Trebuchet MS" panose="020B0703020202090204"/>
              </a:rPr>
              <a:t>accessibility </a:t>
            </a:r>
            <a:r>
              <a:rPr sz="1800" spc="-80" dirty="0">
                <a:solidFill>
                  <a:srgbClr val="FFC000"/>
                </a:solidFill>
                <a:latin typeface="Trebuchet MS" panose="020B0703020202090204"/>
                <a:cs typeface="Trebuchet MS" panose="020B0703020202090204"/>
              </a:rPr>
              <a:t>to  </a:t>
            </a:r>
            <a:r>
              <a:rPr sz="1800" spc="-95" dirty="0">
                <a:solidFill>
                  <a:srgbClr val="FFC000"/>
                </a:solidFill>
                <a:latin typeface="Trebuchet MS" panose="020B0703020202090204"/>
                <a:cs typeface="Trebuchet MS" panose="020B0703020202090204"/>
              </a:rPr>
              <a:t>healthcare </a:t>
            </a:r>
            <a:r>
              <a:rPr sz="1800" spc="-75" dirty="0">
                <a:solidFill>
                  <a:srgbClr val="FFC000"/>
                </a:solidFill>
                <a:latin typeface="Trebuchet MS" panose="020B0703020202090204"/>
                <a:cs typeface="Trebuchet MS" panose="020B0703020202090204"/>
              </a:rPr>
              <a:t>in these  </a:t>
            </a:r>
            <a:r>
              <a:rPr sz="1800" spc="-100" dirty="0">
                <a:solidFill>
                  <a:srgbClr val="FFC000"/>
                </a:solidFill>
                <a:latin typeface="Trebuchet MS" panose="020B0703020202090204"/>
                <a:cs typeface="Trebuchet MS" panose="020B0703020202090204"/>
              </a:rPr>
              <a:t>areas.</a:t>
            </a:r>
            <a:endParaRPr sz="1800">
              <a:latin typeface="Trebuchet MS" panose="020B0703020202090204"/>
              <a:cs typeface="Trebuchet MS" panose="020B0703020202090204"/>
            </a:endParaRPr>
          </a:p>
        </p:txBody>
      </p:sp>
      <p:sp>
        <p:nvSpPr>
          <p:cNvPr id="12" name="object 12"/>
          <p:cNvSpPr/>
          <p:nvPr/>
        </p:nvSpPr>
        <p:spPr>
          <a:xfrm>
            <a:off x="5681471" y="1511808"/>
            <a:ext cx="856487" cy="856488"/>
          </a:xfrm>
          <a:prstGeom prst="rect">
            <a:avLst/>
          </a:prstGeom>
          <a:blipFill>
            <a:blip r:embed="rId3" cstate="print"/>
            <a:stretch>
              <a:fillRect/>
            </a:stretch>
          </a:blipFill>
        </p:spPr>
        <p:txBody>
          <a:bodyPr wrap="square" lIns="0" tIns="0" rIns="0" bIns="0" rtlCol="0"/>
          <a:lstStyle/>
          <a:p/>
        </p:txBody>
      </p:sp>
      <p:sp>
        <p:nvSpPr>
          <p:cNvPr id="13" name="object 13"/>
          <p:cNvSpPr/>
          <p:nvPr/>
        </p:nvSpPr>
        <p:spPr>
          <a:xfrm>
            <a:off x="9018727" y="1441310"/>
            <a:ext cx="2494280" cy="5100955"/>
          </a:xfrm>
          <a:custGeom>
            <a:avLst/>
            <a:gdLst/>
            <a:ahLst/>
            <a:cxnLst/>
            <a:rect l="l" t="t" r="r" b="b"/>
            <a:pathLst>
              <a:path w="2494279" h="5100955">
                <a:moveTo>
                  <a:pt x="0" y="415643"/>
                </a:moveTo>
                <a:lnTo>
                  <a:pt x="2796" y="367170"/>
                </a:lnTo>
                <a:lnTo>
                  <a:pt x="10977" y="320340"/>
                </a:lnTo>
                <a:lnTo>
                  <a:pt x="24231" y="275464"/>
                </a:lnTo>
                <a:lnTo>
                  <a:pt x="42246" y="232853"/>
                </a:lnTo>
                <a:lnTo>
                  <a:pt x="64710" y="192821"/>
                </a:lnTo>
                <a:lnTo>
                  <a:pt x="91312" y="155679"/>
                </a:lnTo>
                <a:lnTo>
                  <a:pt x="121739" y="121739"/>
                </a:lnTo>
                <a:lnTo>
                  <a:pt x="155679" y="91312"/>
                </a:lnTo>
                <a:lnTo>
                  <a:pt x="192822" y="64710"/>
                </a:lnTo>
                <a:lnTo>
                  <a:pt x="232854" y="42246"/>
                </a:lnTo>
                <a:lnTo>
                  <a:pt x="275464" y="24231"/>
                </a:lnTo>
                <a:lnTo>
                  <a:pt x="320340" y="10977"/>
                </a:lnTo>
                <a:lnTo>
                  <a:pt x="367171" y="2796"/>
                </a:lnTo>
                <a:lnTo>
                  <a:pt x="415644" y="0"/>
                </a:lnTo>
                <a:lnTo>
                  <a:pt x="2078171" y="0"/>
                </a:lnTo>
                <a:lnTo>
                  <a:pt x="2126645" y="2796"/>
                </a:lnTo>
                <a:lnTo>
                  <a:pt x="2173476" y="10977"/>
                </a:lnTo>
                <a:lnTo>
                  <a:pt x="2218354" y="24231"/>
                </a:lnTo>
                <a:lnTo>
                  <a:pt x="2260964" y="42246"/>
                </a:lnTo>
                <a:lnTo>
                  <a:pt x="2300997" y="64710"/>
                </a:lnTo>
                <a:lnTo>
                  <a:pt x="2338140" y="91312"/>
                </a:lnTo>
                <a:lnTo>
                  <a:pt x="2372081" y="121739"/>
                </a:lnTo>
                <a:lnTo>
                  <a:pt x="2402508" y="155679"/>
                </a:lnTo>
                <a:lnTo>
                  <a:pt x="2429110" y="192821"/>
                </a:lnTo>
                <a:lnTo>
                  <a:pt x="2451574" y="232853"/>
                </a:lnTo>
                <a:lnTo>
                  <a:pt x="2469589" y="275464"/>
                </a:lnTo>
                <a:lnTo>
                  <a:pt x="2482843" y="320340"/>
                </a:lnTo>
                <a:lnTo>
                  <a:pt x="2491025" y="367170"/>
                </a:lnTo>
                <a:lnTo>
                  <a:pt x="2493821" y="415643"/>
                </a:lnTo>
                <a:lnTo>
                  <a:pt x="2493821" y="4685002"/>
                </a:lnTo>
                <a:lnTo>
                  <a:pt x="2491025" y="4733474"/>
                </a:lnTo>
                <a:lnTo>
                  <a:pt x="2482843" y="4780304"/>
                </a:lnTo>
                <a:lnTo>
                  <a:pt x="2469589" y="4825180"/>
                </a:lnTo>
                <a:lnTo>
                  <a:pt x="2451574" y="4867790"/>
                </a:lnTo>
                <a:lnTo>
                  <a:pt x="2429110" y="4907821"/>
                </a:lnTo>
                <a:lnTo>
                  <a:pt x="2402508" y="4944963"/>
                </a:lnTo>
                <a:lnTo>
                  <a:pt x="2372081" y="4978904"/>
                </a:lnTo>
                <a:lnTo>
                  <a:pt x="2338140" y="5009330"/>
                </a:lnTo>
                <a:lnTo>
                  <a:pt x="2300997" y="5035932"/>
                </a:lnTo>
                <a:lnTo>
                  <a:pt x="2260964" y="5058396"/>
                </a:lnTo>
                <a:lnTo>
                  <a:pt x="2218354" y="5076411"/>
                </a:lnTo>
                <a:lnTo>
                  <a:pt x="2173476" y="5089665"/>
                </a:lnTo>
                <a:lnTo>
                  <a:pt x="2126645" y="5097846"/>
                </a:lnTo>
                <a:lnTo>
                  <a:pt x="2078171" y="5100642"/>
                </a:lnTo>
                <a:lnTo>
                  <a:pt x="415644" y="5100642"/>
                </a:lnTo>
                <a:lnTo>
                  <a:pt x="367171" y="5097846"/>
                </a:lnTo>
                <a:lnTo>
                  <a:pt x="320340" y="5089665"/>
                </a:lnTo>
                <a:lnTo>
                  <a:pt x="275464" y="5076411"/>
                </a:lnTo>
                <a:lnTo>
                  <a:pt x="232854" y="5058396"/>
                </a:lnTo>
                <a:lnTo>
                  <a:pt x="192822" y="5035932"/>
                </a:lnTo>
                <a:lnTo>
                  <a:pt x="155679" y="5009330"/>
                </a:lnTo>
                <a:lnTo>
                  <a:pt x="121739" y="4978904"/>
                </a:lnTo>
                <a:lnTo>
                  <a:pt x="91312" y="4944963"/>
                </a:lnTo>
                <a:lnTo>
                  <a:pt x="64710" y="4907821"/>
                </a:lnTo>
                <a:lnTo>
                  <a:pt x="42246" y="4867790"/>
                </a:lnTo>
                <a:lnTo>
                  <a:pt x="24231" y="4825180"/>
                </a:lnTo>
                <a:lnTo>
                  <a:pt x="10977" y="4780304"/>
                </a:lnTo>
                <a:lnTo>
                  <a:pt x="2796" y="4733474"/>
                </a:lnTo>
                <a:lnTo>
                  <a:pt x="0" y="4685002"/>
                </a:lnTo>
                <a:lnTo>
                  <a:pt x="0" y="415643"/>
                </a:lnTo>
                <a:close/>
              </a:path>
            </a:pathLst>
          </a:custGeom>
          <a:ln w="53975">
            <a:solidFill>
              <a:srgbClr val="FFFFFF"/>
            </a:solidFill>
          </a:ln>
        </p:spPr>
        <p:txBody>
          <a:bodyPr wrap="square" lIns="0" tIns="0" rIns="0" bIns="0" rtlCol="0"/>
          <a:lstStyle/>
          <a:p/>
        </p:txBody>
      </p:sp>
      <p:sp>
        <p:nvSpPr>
          <p:cNvPr id="14" name="object 14"/>
          <p:cNvSpPr txBox="1"/>
          <p:nvPr/>
        </p:nvSpPr>
        <p:spPr>
          <a:xfrm>
            <a:off x="9226880" y="2312923"/>
            <a:ext cx="2077720" cy="3622675"/>
          </a:xfrm>
          <a:prstGeom prst="rect">
            <a:avLst/>
          </a:prstGeom>
        </p:spPr>
        <p:txBody>
          <a:bodyPr vert="horz" wrap="square" lIns="0" tIns="12700" rIns="0" bIns="0" rtlCol="0">
            <a:spAutoFit/>
          </a:bodyPr>
          <a:lstStyle/>
          <a:p>
            <a:pPr algn="ctr">
              <a:lnSpc>
                <a:spcPct val="100000"/>
              </a:lnSpc>
              <a:spcBef>
                <a:spcPts val="100"/>
              </a:spcBef>
            </a:pPr>
            <a:r>
              <a:rPr sz="1800" b="1" u="sng" spc="-55" dirty="0">
                <a:solidFill>
                  <a:srgbClr val="00B0F0"/>
                </a:solidFill>
                <a:uFill>
                  <a:solidFill>
                    <a:srgbClr val="00B0F0"/>
                  </a:solidFill>
                </a:uFill>
                <a:latin typeface="Trebuchet MS" panose="020B0703020202090204"/>
                <a:cs typeface="Trebuchet MS" panose="020B0703020202090204"/>
              </a:rPr>
              <a:t>RISING</a:t>
            </a:r>
            <a:r>
              <a:rPr sz="1800" b="1" u="sng" spc="-150" dirty="0">
                <a:solidFill>
                  <a:srgbClr val="00B0F0"/>
                </a:solidFill>
                <a:uFill>
                  <a:solidFill>
                    <a:srgbClr val="00B0F0"/>
                  </a:solidFill>
                </a:uFill>
                <a:latin typeface="Trebuchet MS" panose="020B0703020202090204"/>
                <a:cs typeface="Trebuchet MS" panose="020B0703020202090204"/>
              </a:rPr>
              <a:t> </a:t>
            </a:r>
            <a:r>
              <a:rPr sz="1800" b="1" u="sng" spc="-30" dirty="0">
                <a:solidFill>
                  <a:srgbClr val="00B0F0"/>
                </a:solidFill>
                <a:uFill>
                  <a:solidFill>
                    <a:srgbClr val="00B0F0"/>
                  </a:solidFill>
                </a:uFill>
                <a:latin typeface="Trebuchet MS" panose="020B0703020202090204"/>
                <a:cs typeface="Trebuchet MS" panose="020B0703020202090204"/>
              </a:rPr>
              <a:t>MANPOWER</a:t>
            </a:r>
            <a:endParaRPr sz="1800">
              <a:latin typeface="Trebuchet MS" panose="020B0703020202090204"/>
              <a:cs typeface="Trebuchet MS" panose="020B0703020202090204"/>
            </a:endParaRPr>
          </a:p>
          <a:p>
            <a:pPr marL="12700" marR="5080" indent="-1270" algn="ctr">
              <a:lnSpc>
                <a:spcPct val="100000"/>
              </a:lnSpc>
              <a:spcBef>
                <a:spcPts val="45"/>
              </a:spcBef>
            </a:pPr>
            <a:r>
              <a:rPr sz="1800" spc="-100" dirty="0">
                <a:solidFill>
                  <a:srgbClr val="FFC000"/>
                </a:solidFill>
                <a:latin typeface="Trebuchet MS" panose="020B0703020202090204"/>
                <a:cs typeface="Trebuchet MS" panose="020B0703020202090204"/>
              </a:rPr>
              <a:t>Availability </a:t>
            </a:r>
            <a:r>
              <a:rPr sz="1800" spc="-70" dirty="0">
                <a:solidFill>
                  <a:srgbClr val="FFC000"/>
                </a:solidFill>
                <a:latin typeface="Trebuchet MS" panose="020B0703020202090204"/>
                <a:cs typeface="Trebuchet MS" panose="020B0703020202090204"/>
              </a:rPr>
              <a:t>of </a:t>
            </a:r>
            <a:r>
              <a:rPr sz="1800" spc="-95" dirty="0">
                <a:solidFill>
                  <a:srgbClr val="FFC000"/>
                </a:solidFill>
                <a:latin typeface="Trebuchet MS" panose="020B0703020202090204"/>
                <a:cs typeface="Trebuchet MS" panose="020B0703020202090204"/>
              </a:rPr>
              <a:t>large  </a:t>
            </a:r>
            <a:r>
              <a:rPr sz="1800" spc="-55" dirty="0">
                <a:solidFill>
                  <a:srgbClr val="FFC000"/>
                </a:solidFill>
                <a:latin typeface="Trebuchet MS" panose="020B0703020202090204"/>
                <a:cs typeface="Trebuchet MS" panose="020B0703020202090204"/>
              </a:rPr>
              <a:t>pool </a:t>
            </a:r>
            <a:r>
              <a:rPr sz="1800" spc="-70" dirty="0">
                <a:solidFill>
                  <a:srgbClr val="FFC000"/>
                </a:solidFill>
                <a:latin typeface="Trebuchet MS" panose="020B0703020202090204"/>
                <a:cs typeface="Trebuchet MS" panose="020B0703020202090204"/>
              </a:rPr>
              <a:t>of </a:t>
            </a:r>
            <a:r>
              <a:rPr sz="1800" spc="-95" dirty="0">
                <a:solidFill>
                  <a:srgbClr val="FFC000"/>
                </a:solidFill>
                <a:latin typeface="Trebuchet MS" panose="020B0703020202090204"/>
                <a:cs typeface="Trebuchet MS" panose="020B0703020202090204"/>
              </a:rPr>
              <a:t>well-trained  medical </a:t>
            </a:r>
            <a:r>
              <a:rPr sz="1800" spc="-70" dirty="0">
                <a:solidFill>
                  <a:srgbClr val="FFC000"/>
                </a:solidFill>
                <a:latin typeface="Trebuchet MS" panose="020B0703020202090204"/>
                <a:cs typeface="Trebuchet MS" panose="020B0703020202090204"/>
              </a:rPr>
              <a:t>professionals  </a:t>
            </a:r>
            <a:r>
              <a:rPr sz="1800" spc="-75" dirty="0">
                <a:solidFill>
                  <a:srgbClr val="FFC000"/>
                </a:solidFill>
                <a:latin typeface="Trebuchet MS" panose="020B0703020202090204"/>
                <a:cs typeface="Trebuchet MS" panose="020B0703020202090204"/>
              </a:rPr>
              <a:t>in </a:t>
            </a:r>
            <a:r>
              <a:rPr sz="1800" spc="-80" dirty="0">
                <a:solidFill>
                  <a:srgbClr val="FFC000"/>
                </a:solidFill>
                <a:latin typeface="Trebuchet MS" panose="020B0703020202090204"/>
                <a:cs typeface="Trebuchet MS" panose="020B0703020202090204"/>
              </a:rPr>
              <a:t>the </a:t>
            </a:r>
            <a:r>
              <a:rPr sz="1800" spc="-105" dirty="0">
                <a:solidFill>
                  <a:srgbClr val="FFC000"/>
                </a:solidFill>
                <a:latin typeface="Trebuchet MS" panose="020B0703020202090204"/>
                <a:cs typeface="Trebuchet MS" panose="020B0703020202090204"/>
              </a:rPr>
              <a:t>country. </a:t>
            </a:r>
            <a:r>
              <a:rPr sz="1800" spc="-100" dirty="0">
                <a:solidFill>
                  <a:srgbClr val="FFC000"/>
                </a:solidFill>
                <a:latin typeface="Trebuchet MS" panose="020B0703020202090204"/>
                <a:cs typeface="Trebuchet MS" panose="020B0703020202090204"/>
              </a:rPr>
              <a:t>The  </a:t>
            </a:r>
            <a:r>
              <a:rPr sz="1800" spc="-60" dirty="0">
                <a:solidFill>
                  <a:srgbClr val="FFC000"/>
                </a:solidFill>
                <a:latin typeface="Trebuchet MS" panose="020B0703020202090204"/>
                <a:cs typeface="Trebuchet MS" panose="020B0703020202090204"/>
              </a:rPr>
              <a:t>number </a:t>
            </a:r>
            <a:r>
              <a:rPr sz="1800" spc="-70" dirty="0">
                <a:solidFill>
                  <a:srgbClr val="FFC000"/>
                </a:solidFill>
                <a:latin typeface="Trebuchet MS" panose="020B0703020202090204"/>
                <a:cs typeface="Trebuchet MS" panose="020B0703020202090204"/>
              </a:rPr>
              <a:t>of </a:t>
            </a:r>
            <a:r>
              <a:rPr sz="1800" spc="-90" dirty="0">
                <a:solidFill>
                  <a:srgbClr val="FFC000"/>
                </a:solidFill>
                <a:latin typeface="Trebuchet MS" panose="020B0703020202090204"/>
                <a:cs typeface="Trebuchet MS" panose="020B0703020202090204"/>
              </a:rPr>
              <a:t>registered  </a:t>
            </a:r>
            <a:r>
              <a:rPr sz="1800" spc="-70" dirty="0">
                <a:solidFill>
                  <a:srgbClr val="FFC000"/>
                </a:solidFill>
                <a:latin typeface="Trebuchet MS" panose="020B0703020202090204"/>
                <a:cs typeface="Trebuchet MS" panose="020B0703020202090204"/>
              </a:rPr>
              <a:t>doctors </a:t>
            </a:r>
            <a:r>
              <a:rPr sz="1800" spc="-80" dirty="0">
                <a:solidFill>
                  <a:srgbClr val="FFC000"/>
                </a:solidFill>
                <a:latin typeface="Trebuchet MS" panose="020B0703020202090204"/>
                <a:cs typeface="Trebuchet MS" panose="020B0703020202090204"/>
              </a:rPr>
              <a:t>with  </a:t>
            </a:r>
            <a:r>
              <a:rPr sz="1800" spc="-90" dirty="0">
                <a:solidFill>
                  <a:srgbClr val="FFC000"/>
                </a:solidFill>
                <a:latin typeface="Trebuchet MS" panose="020B0703020202090204"/>
                <a:cs typeface="Trebuchet MS" panose="020B0703020202090204"/>
              </a:rPr>
              <a:t>recognized </a:t>
            </a:r>
            <a:r>
              <a:rPr sz="1800" spc="-95" dirty="0">
                <a:solidFill>
                  <a:srgbClr val="FFC000"/>
                </a:solidFill>
                <a:latin typeface="Trebuchet MS" panose="020B0703020202090204"/>
                <a:cs typeface="Trebuchet MS" panose="020B0703020202090204"/>
              </a:rPr>
              <a:t>medical  </a:t>
            </a:r>
            <a:r>
              <a:rPr sz="1800" spc="-85" dirty="0">
                <a:solidFill>
                  <a:srgbClr val="FFC000"/>
                </a:solidFill>
                <a:latin typeface="Trebuchet MS" panose="020B0703020202090204"/>
                <a:cs typeface="Trebuchet MS" panose="020B0703020202090204"/>
              </a:rPr>
              <a:t>qualifications </a:t>
            </a:r>
            <a:r>
              <a:rPr sz="1800" spc="-60" dirty="0">
                <a:solidFill>
                  <a:srgbClr val="FFC000"/>
                </a:solidFill>
                <a:latin typeface="Trebuchet MS" panose="020B0703020202090204"/>
                <a:cs typeface="Trebuchet MS" panose="020B0703020202090204"/>
              </a:rPr>
              <a:t>under  </a:t>
            </a:r>
            <a:r>
              <a:rPr sz="1800" spc="-95" dirty="0">
                <a:solidFill>
                  <a:srgbClr val="FFC000"/>
                </a:solidFill>
                <a:latin typeface="Trebuchet MS" panose="020B0703020202090204"/>
                <a:cs typeface="Trebuchet MS" panose="020B0703020202090204"/>
              </a:rPr>
              <a:t>medical </a:t>
            </a:r>
            <a:r>
              <a:rPr sz="1800" spc="-85" dirty="0">
                <a:solidFill>
                  <a:srgbClr val="FFC000"/>
                </a:solidFill>
                <a:latin typeface="Trebuchet MS" panose="020B0703020202090204"/>
                <a:cs typeface="Trebuchet MS" panose="020B0703020202090204"/>
              </a:rPr>
              <a:t>council </a:t>
            </a:r>
            <a:r>
              <a:rPr sz="1800" spc="-70" dirty="0">
                <a:solidFill>
                  <a:srgbClr val="FFC000"/>
                </a:solidFill>
                <a:latin typeface="Trebuchet MS" panose="020B0703020202090204"/>
                <a:cs typeface="Trebuchet MS" panose="020B0703020202090204"/>
              </a:rPr>
              <a:t>of  India </a:t>
            </a:r>
            <a:r>
              <a:rPr sz="1800" spc="-85" dirty="0">
                <a:solidFill>
                  <a:srgbClr val="FFC000"/>
                </a:solidFill>
                <a:latin typeface="Trebuchet MS" panose="020B0703020202090204"/>
                <a:cs typeface="Trebuchet MS" panose="020B0703020202090204"/>
              </a:rPr>
              <a:t>have </a:t>
            </a:r>
            <a:r>
              <a:rPr sz="1800" spc="-80" dirty="0">
                <a:solidFill>
                  <a:srgbClr val="FFC000"/>
                </a:solidFill>
                <a:latin typeface="Trebuchet MS" panose="020B0703020202090204"/>
                <a:cs typeface="Trebuchet MS" panose="020B0703020202090204"/>
              </a:rPr>
              <a:t>increased  </a:t>
            </a:r>
            <a:r>
              <a:rPr sz="1800" spc="-75" dirty="0">
                <a:solidFill>
                  <a:srgbClr val="FFC000"/>
                </a:solidFill>
                <a:latin typeface="Trebuchet MS" panose="020B0703020202090204"/>
                <a:cs typeface="Trebuchet MS" panose="020B0703020202090204"/>
              </a:rPr>
              <a:t>from </a:t>
            </a:r>
            <a:r>
              <a:rPr sz="1800" spc="-80" dirty="0">
                <a:solidFill>
                  <a:srgbClr val="FFC000"/>
                </a:solidFill>
                <a:latin typeface="Trebuchet MS" panose="020B0703020202090204"/>
                <a:cs typeface="Trebuchet MS" panose="020B0703020202090204"/>
              </a:rPr>
              <a:t>8,27,000 </a:t>
            </a:r>
            <a:r>
              <a:rPr sz="1800" spc="-75" dirty="0">
                <a:solidFill>
                  <a:srgbClr val="FFC000"/>
                </a:solidFill>
                <a:latin typeface="Trebuchet MS" panose="020B0703020202090204"/>
                <a:cs typeface="Trebuchet MS" panose="020B0703020202090204"/>
              </a:rPr>
              <a:t>in</a:t>
            </a:r>
            <a:r>
              <a:rPr sz="1800" spc="-290" dirty="0">
                <a:solidFill>
                  <a:srgbClr val="FFC000"/>
                </a:solidFill>
                <a:latin typeface="Trebuchet MS" panose="020B0703020202090204"/>
                <a:cs typeface="Trebuchet MS" panose="020B0703020202090204"/>
              </a:rPr>
              <a:t> </a:t>
            </a:r>
            <a:r>
              <a:rPr sz="1800" spc="-35" dirty="0">
                <a:solidFill>
                  <a:srgbClr val="FFC000"/>
                </a:solidFill>
                <a:latin typeface="Trebuchet MS" panose="020B0703020202090204"/>
                <a:cs typeface="Trebuchet MS" panose="020B0703020202090204"/>
              </a:rPr>
              <a:t>2015</a:t>
            </a:r>
            <a:endParaRPr sz="1800">
              <a:latin typeface="Trebuchet MS" panose="020B0703020202090204"/>
              <a:cs typeface="Trebuchet MS" panose="020B0703020202090204"/>
            </a:endParaRPr>
          </a:p>
          <a:p>
            <a:pPr algn="ctr">
              <a:lnSpc>
                <a:spcPct val="100000"/>
              </a:lnSpc>
              <a:spcBef>
                <a:spcPts val="25"/>
              </a:spcBef>
            </a:pPr>
            <a:r>
              <a:rPr sz="1800" spc="-80" dirty="0">
                <a:solidFill>
                  <a:srgbClr val="FFC000"/>
                </a:solidFill>
                <a:latin typeface="Trebuchet MS" panose="020B0703020202090204"/>
                <a:cs typeface="Trebuchet MS" panose="020B0703020202090204"/>
              </a:rPr>
              <a:t>to </a:t>
            </a:r>
            <a:r>
              <a:rPr sz="1800" spc="-75" dirty="0">
                <a:solidFill>
                  <a:srgbClr val="FFC000"/>
                </a:solidFill>
                <a:latin typeface="Trebuchet MS" panose="020B0703020202090204"/>
                <a:cs typeface="Trebuchet MS" panose="020B0703020202090204"/>
              </a:rPr>
              <a:t>12,55,786</a:t>
            </a:r>
            <a:r>
              <a:rPr sz="1800" spc="-200" dirty="0">
                <a:solidFill>
                  <a:srgbClr val="FFC000"/>
                </a:solidFill>
                <a:latin typeface="Trebuchet MS" panose="020B0703020202090204"/>
                <a:cs typeface="Trebuchet MS" panose="020B0703020202090204"/>
              </a:rPr>
              <a:t> </a:t>
            </a:r>
            <a:r>
              <a:rPr sz="1800" spc="-70" dirty="0">
                <a:solidFill>
                  <a:srgbClr val="FFC000"/>
                </a:solidFill>
                <a:latin typeface="Trebuchet MS" panose="020B0703020202090204"/>
                <a:cs typeface="Trebuchet MS" panose="020B0703020202090204"/>
              </a:rPr>
              <a:t>202</a:t>
            </a:r>
            <a:r>
              <a:rPr lang="en-US" sz="1800" spc="-70" dirty="0">
                <a:solidFill>
                  <a:srgbClr val="FFC000"/>
                </a:solidFill>
                <a:latin typeface="Trebuchet MS" panose="020B0703020202090204"/>
                <a:cs typeface="Trebuchet MS" panose="020B0703020202090204"/>
              </a:rPr>
              <a:t>1</a:t>
            </a:r>
            <a:r>
              <a:rPr sz="1800" spc="-70" dirty="0">
                <a:solidFill>
                  <a:srgbClr val="FFC000"/>
                </a:solidFill>
                <a:latin typeface="Trebuchet MS" panose="020B0703020202090204"/>
                <a:cs typeface="Trebuchet MS" panose="020B0703020202090204"/>
              </a:rPr>
              <a:t>.</a:t>
            </a:r>
            <a:endParaRPr sz="1800">
              <a:latin typeface="Trebuchet MS" panose="020B0703020202090204"/>
              <a:cs typeface="Trebuchet MS" panose="020B0703020202090204"/>
            </a:endParaRPr>
          </a:p>
        </p:txBody>
      </p:sp>
      <p:sp>
        <p:nvSpPr>
          <p:cNvPr id="15" name="object 15"/>
          <p:cNvSpPr/>
          <p:nvPr/>
        </p:nvSpPr>
        <p:spPr>
          <a:xfrm>
            <a:off x="9850310" y="1513801"/>
            <a:ext cx="830653" cy="828611"/>
          </a:xfrm>
          <a:prstGeom prst="rect">
            <a:avLst/>
          </a:prstGeom>
          <a:blipFill>
            <a:blip r:embed="rId4" cstate="print"/>
            <a:stretch>
              <a:fillRect/>
            </a:stretch>
          </a:blipFill>
        </p:spPr>
        <p:txBody>
          <a:bodyPr wrap="square" lIns="0" tIns="0" rIns="0" bIns="0" rtlCol="0"/>
          <a:lstStyl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2525" y="550519"/>
            <a:ext cx="5799474" cy="2783433"/>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6191618" y="550519"/>
            <a:ext cx="5796775" cy="278342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96714" y="3514852"/>
            <a:ext cx="5799476" cy="2792629"/>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6195809" y="3514852"/>
            <a:ext cx="5796775" cy="2792628"/>
          </a:xfrm>
          <a:prstGeom prst="rect">
            <a:avLst/>
          </a:prstGeom>
          <a:blipFill>
            <a:blip r:embed="rId4" cstate="print"/>
            <a:stretch>
              <a:fillRect/>
            </a:stretch>
          </a:blipFill>
        </p:spPr>
        <p:txBody>
          <a:bodyPr wrap="square" lIns="0" tIns="0" rIns="0" bIns="0" rtlCol="0"/>
          <a:lstStyle/>
          <a:p/>
        </p:txBody>
      </p:sp>
      <p:sp>
        <p:nvSpPr>
          <p:cNvPr id="6" name="object 6"/>
          <p:cNvSpPr/>
          <p:nvPr/>
        </p:nvSpPr>
        <p:spPr>
          <a:xfrm>
            <a:off x="0" y="0"/>
            <a:ext cx="12185015" cy="6858000"/>
          </a:xfrm>
          <a:custGeom>
            <a:avLst/>
            <a:gdLst/>
            <a:ahLst/>
            <a:cxnLst/>
            <a:rect l="l" t="t" r="r" b="b"/>
            <a:pathLst>
              <a:path w="12185015" h="6858000">
                <a:moveTo>
                  <a:pt x="0" y="6857999"/>
                </a:moveTo>
                <a:lnTo>
                  <a:pt x="0" y="0"/>
                </a:lnTo>
                <a:lnTo>
                  <a:pt x="12185015" y="0"/>
                </a:lnTo>
                <a:lnTo>
                  <a:pt x="12185015" y="6857999"/>
                </a:lnTo>
                <a:lnTo>
                  <a:pt x="0" y="6857999"/>
                </a:lnTo>
                <a:close/>
              </a:path>
            </a:pathLst>
          </a:custGeom>
          <a:solidFill>
            <a:srgbClr val="000000">
              <a:alpha val="70199"/>
            </a:srgbClr>
          </a:solidFill>
        </p:spPr>
        <p:txBody>
          <a:bodyPr wrap="square" lIns="0" tIns="0" rIns="0" bIns="0" rtlCol="0"/>
          <a:lstStyle/>
          <a:p/>
        </p:txBody>
      </p:sp>
      <p:sp>
        <p:nvSpPr>
          <p:cNvPr id="7" name="object 7"/>
          <p:cNvSpPr txBox="1">
            <a:spLocks noGrp="1"/>
          </p:cNvSpPr>
          <p:nvPr>
            <p:ph type="title"/>
          </p:nvPr>
        </p:nvSpPr>
        <p:spPr>
          <a:xfrm>
            <a:off x="3098165" y="202883"/>
            <a:ext cx="7306310" cy="689610"/>
          </a:xfrm>
          <a:prstGeom prst="rect">
            <a:avLst/>
          </a:prstGeom>
        </p:spPr>
        <p:txBody>
          <a:bodyPr vert="horz" wrap="square" lIns="0" tIns="12700" rIns="0" bIns="0" rtlCol="0">
            <a:spAutoFit/>
          </a:bodyPr>
          <a:lstStyle/>
          <a:p>
            <a:pPr marL="12700">
              <a:lnSpc>
                <a:spcPct val="100000"/>
              </a:lnSpc>
              <a:spcBef>
                <a:spcPts val="100"/>
              </a:spcBef>
            </a:pPr>
            <a:r>
              <a:rPr sz="4400" b="1" u="heavy" spc="-409" dirty="0">
                <a:solidFill>
                  <a:srgbClr val="00B0F0"/>
                </a:solidFill>
                <a:uFill>
                  <a:solidFill>
                    <a:srgbClr val="00B0F0"/>
                  </a:solidFill>
                </a:uFill>
                <a:latin typeface="Arial Bold" panose="020B0604020202090204" charset="0"/>
                <a:cs typeface="Arial Bold" panose="020B0604020202090204" charset="0"/>
              </a:rPr>
              <a:t>TARGET</a:t>
            </a:r>
            <a:r>
              <a:rPr sz="4400" b="1" u="heavy" spc="-450" dirty="0">
                <a:solidFill>
                  <a:srgbClr val="00B0F0"/>
                </a:solidFill>
                <a:uFill>
                  <a:solidFill>
                    <a:srgbClr val="00B0F0"/>
                  </a:solidFill>
                </a:uFill>
                <a:latin typeface="Arial Bold" panose="020B0604020202090204" charset="0"/>
                <a:cs typeface="Arial Bold" panose="020B0604020202090204" charset="0"/>
              </a:rPr>
              <a:t> </a:t>
            </a:r>
            <a:r>
              <a:rPr sz="4400" b="1" u="heavy" spc="-200" dirty="0">
                <a:solidFill>
                  <a:srgbClr val="00B0F0"/>
                </a:solidFill>
                <a:uFill>
                  <a:solidFill>
                    <a:srgbClr val="00B0F0"/>
                  </a:solidFill>
                </a:uFill>
                <a:latin typeface="Arial Bold" panose="020B0604020202090204" charset="0"/>
                <a:cs typeface="Arial Bold" panose="020B0604020202090204" charset="0"/>
              </a:rPr>
              <a:t>CUSTOMERS</a:t>
            </a:r>
            <a:endParaRPr sz="4400" b="1" u="heavy" spc="-200" dirty="0">
              <a:solidFill>
                <a:srgbClr val="00B0F0"/>
              </a:solidFill>
              <a:uFill>
                <a:solidFill>
                  <a:srgbClr val="00B0F0"/>
                </a:solidFill>
              </a:uFill>
              <a:latin typeface="Arial Bold" panose="020B0604020202090204" charset="0"/>
              <a:cs typeface="Arial Bold" panose="020B0604020202090204" charset="0"/>
            </a:endParaRPr>
          </a:p>
        </p:txBody>
      </p:sp>
      <p:sp>
        <p:nvSpPr>
          <p:cNvPr id="8" name="object 8"/>
          <p:cNvSpPr txBox="1"/>
          <p:nvPr/>
        </p:nvSpPr>
        <p:spPr>
          <a:xfrm>
            <a:off x="275057" y="892555"/>
            <a:ext cx="11630660" cy="754380"/>
          </a:xfrm>
          <a:prstGeom prst="rect">
            <a:avLst/>
          </a:prstGeom>
        </p:spPr>
        <p:txBody>
          <a:bodyPr vert="horz" wrap="square" lIns="0" tIns="9525" rIns="0" bIns="0" rtlCol="0">
            <a:spAutoFit/>
          </a:bodyPr>
          <a:lstStyle/>
          <a:p>
            <a:pPr marL="491490" marR="5080" indent="-479425">
              <a:lnSpc>
                <a:spcPct val="101000"/>
              </a:lnSpc>
              <a:spcBef>
                <a:spcPts val="75"/>
              </a:spcBef>
            </a:pPr>
            <a:r>
              <a:rPr sz="2400" b="1" i="1" spc="-60" dirty="0">
                <a:solidFill>
                  <a:srgbClr val="FFC000"/>
                </a:solidFill>
                <a:latin typeface="Trebuchet MS" panose="020B0703020202090204"/>
                <a:cs typeface="Trebuchet MS" panose="020B0703020202090204"/>
              </a:rPr>
              <a:t>Main </a:t>
            </a:r>
            <a:r>
              <a:rPr sz="2400" b="1" i="1" spc="-155" dirty="0">
                <a:solidFill>
                  <a:srgbClr val="FFC000"/>
                </a:solidFill>
                <a:latin typeface="Trebuchet MS" panose="020B0703020202090204"/>
                <a:cs typeface="Trebuchet MS" panose="020B0703020202090204"/>
              </a:rPr>
              <a:t>Occupations </a:t>
            </a:r>
            <a:r>
              <a:rPr sz="2400" b="1" i="1" spc="-170" dirty="0">
                <a:solidFill>
                  <a:srgbClr val="FFC000"/>
                </a:solidFill>
                <a:latin typeface="Trebuchet MS" panose="020B0703020202090204"/>
                <a:cs typeface="Trebuchet MS" panose="020B0703020202090204"/>
              </a:rPr>
              <a:t>of </a:t>
            </a:r>
            <a:r>
              <a:rPr sz="2400" b="1" i="1" spc="-160" dirty="0">
                <a:solidFill>
                  <a:srgbClr val="FFC000"/>
                </a:solidFill>
                <a:latin typeface="Trebuchet MS" panose="020B0703020202090204"/>
                <a:cs typeface="Trebuchet MS" panose="020B0703020202090204"/>
              </a:rPr>
              <a:t>people </a:t>
            </a:r>
            <a:r>
              <a:rPr sz="2400" b="1" i="1" spc="-145" dirty="0">
                <a:solidFill>
                  <a:srgbClr val="FFC000"/>
                </a:solidFill>
                <a:latin typeface="Trebuchet MS" panose="020B0703020202090204"/>
                <a:cs typeface="Trebuchet MS" panose="020B0703020202090204"/>
              </a:rPr>
              <a:t>in </a:t>
            </a:r>
            <a:r>
              <a:rPr sz="2400" b="1" i="1" spc="-160" dirty="0">
                <a:solidFill>
                  <a:srgbClr val="00B050"/>
                </a:solidFill>
                <a:latin typeface="Trebuchet MS" panose="020B0703020202090204"/>
                <a:cs typeface="Trebuchet MS" panose="020B0703020202090204"/>
              </a:rPr>
              <a:t>Rural </a:t>
            </a:r>
            <a:r>
              <a:rPr sz="2400" b="1" i="1" spc="-130" dirty="0">
                <a:solidFill>
                  <a:srgbClr val="00B050"/>
                </a:solidFill>
                <a:latin typeface="Trebuchet MS" panose="020B0703020202090204"/>
                <a:cs typeface="Trebuchet MS" panose="020B0703020202090204"/>
              </a:rPr>
              <a:t>India</a:t>
            </a:r>
            <a:r>
              <a:rPr sz="2400" b="1" i="1" spc="-130" dirty="0">
                <a:solidFill>
                  <a:srgbClr val="FFC000"/>
                </a:solidFill>
                <a:latin typeface="Trebuchet MS" panose="020B0703020202090204"/>
                <a:cs typeface="Trebuchet MS" panose="020B0703020202090204"/>
              </a:rPr>
              <a:t> </a:t>
            </a:r>
            <a:r>
              <a:rPr sz="2400" b="1" i="1" spc="-150" dirty="0">
                <a:solidFill>
                  <a:srgbClr val="FFC000"/>
                </a:solidFill>
                <a:latin typeface="Trebuchet MS" panose="020B0703020202090204"/>
                <a:cs typeface="Trebuchet MS" panose="020B0703020202090204"/>
              </a:rPr>
              <a:t>include </a:t>
            </a:r>
            <a:r>
              <a:rPr sz="2400" b="1" i="1" spc="-160" dirty="0">
                <a:solidFill>
                  <a:srgbClr val="FFC000"/>
                </a:solidFill>
                <a:latin typeface="Trebuchet MS" panose="020B0703020202090204"/>
                <a:cs typeface="Trebuchet MS" panose="020B0703020202090204"/>
              </a:rPr>
              <a:t>Agriculture, </a:t>
            </a:r>
            <a:r>
              <a:rPr sz="2400" b="1" i="1" spc="-165" dirty="0">
                <a:solidFill>
                  <a:srgbClr val="FFC000"/>
                </a:solidFill>
                <a:latin typeface="Trebuchet MS" panose="020B0703020202090204"/>
                <a:cs typeface="Trebuchet MS" panose="020B0703020202090204"/>
              </a:rPr>
              <a:t>Dairy </a:t>
            </a:r>
            <a:r>
              <a:rPr sz="2400" b="1" i="1" spc="-185" dirty="0">
                <a:solidFill>
                  <a:srgbClr val="FFC000"/>
                </a:solidFill>
                <a:latin typeface="Trebuchet MS" panose="020B0703020202090204"/>
                <a:cs typeface="Trebuchet MS" panose="020B0703020202090204"/>
              </a:rPr>
              <a:t>Activities, </a:t>
            </a:r>
            <a:r>
              <a:rPr sz="2400" b="1" i="1" spc="-195" dirty="0">
                <a:solidFill>
                  <a:srgbClr val="FFC000"/>
                </a:solidFill>
                <a:latin typeface="Trebuchet MS" panose="020B0703020202090204"/>
                <a:cs typeface="Trebuchet MS" panose="020B0703020202090204"/>
              </a:rPr>
              <a:t>Teaching</a:t>
            </a:r>
            <a:r>
              <a:rPr sz="2400" b="1" i="1" spc="-520" dirty="0">
                <a:solidFill>
                  <a:srgbClr val="FFC000"/>
                </a:solidFill>
                <a:latin typeface="Trebuchet MS" panose="020B0703020202090204"/>
                <a:cs typeface="Trebuchet MS" panose="020B0703020202090204"/>
              </a:rPr>
              <a:t> </a:t>
            </a:r>
            <a:r>
              <a:rPr sz="2400" b="1" i="1" spc="-140" dirty="0">
                <a:solidFill>
                  <a:srgbClr val="FFC000"/>
                </a:solidFill>
                <a:latin typeface="Trebuchet MS" panose="020B0703020202090204"/>
                <a:cs typeface="Trebuchet MS" panose="020B0703020202090204"/>
              </a:rPr>
              <a:t>and  Small </a:t>
            </a:r>
            <a:r>
              <a:rPr sz="2400" b="1" i="1" spc="-150" dirty="0">
                <a:solidFill>
                  <a:srgbClr val="FFC000"/>
                </a:solidFill>
                <a:latin typeface="Trebuchet MS" panose="020B0703020202090204"/>
                <a:cs typeface="Trebuchet MS" panose="020B0703020202090204"/>
              </a:rPr>
              <a:t>Businesses.</a:t>
            </a:r>
            <a:endParaRPr sz="2400">
              <a:latin typeface="Trebuchet MS" panose="020B0703020202090204"/>
              <a:cs typeface="Trebuchet MS" panose="020B0703020202090204"/>
            </a:endParaRPr>
          </a:p>
        </p:txBody>
      </p:sp>
      <p:sp>
        <p:nvSpPr>
          <p:cNvPr id="9" name="object 9"/>
          <p:cNvSpPr txBox="1"/>
          <p:nvPr/>
        </p:nvSpPr>
        <p:spPr>
          <a:xfrm>
            <a:off x="428254" y="1853145"/>
            <a:ext cx="4043679" cy="1695450"/>
          </a:xfrm>
          <a:prstGeom prst="rect">
            <a:avLst/>
          </a:prstGeom>
          <a:solidFill>
            <a:srgbClr val="000000">
              <a:alpha val="70199"/>
            </a:srgbClr>
          </a:solidFill>
          <a:ln w="53975">
            <a:solidFill>
              <a:srgbClr val="FFFFFF"/>
            </a:solidFill>
          </a:ln>
        </p:spPr>
        <p:txBody>
          <a:bodyPr vert="horz" wrap="square" lIns="0" tIns="33655" rIns="0" bIns="0" rtlCol="0">
            <a:spAutoFit/>
          </a:bodyPr>
          <a:lstStyle/>
          <a:p>
            <a:pPr marL="91440">
              <a:lnSpc>
                <a:spcPts val="2125"/>
              </a:lnSpc>
              <a:spcBef>
                <a:spcPts val="265"/>
              </a:spcBef>
            </a:pPr>
            <a:r>
              <a:rPr sz="1800" b="1" spc="-150" dirty="0">
                <a:solidFill>
                  <a:srgbClr val="FFC000"/>
                </a:solidFill>
                <a:latin typeface="Trebuchet MS" panose="020B0703020202090204"/>
                <a:cs typeface="Trebuchet MS" panose="020B0703020202090204"/>
              </a:rPr>
              <a:t>Target </a:t>
            </a:r>
            <a:r>
              <a:rPr sz="1800" b="1" spc="-110" dirty="0">
                <a:solidFill>
                  <a:srgbClr val="FFC000"/>
                </a:solidFill>
                <a:latin typeface="Trebuchet MS" panose="020B0703020202090204"/>
                <a:cs typeface="Trebuchet MS" panose="020B0703020202090204"/>
              </a:rPr>
              <a:t>Customers </a:t>
            </a:r>
            <a:r>
              <a:rPr sz="1800" b="1" spc="-90" dirty="0">
                <a:solidFill>
                  <a:srgbClr val="FFC000"/>
                </a:solidFill>
                <a:latin typeface="Trebuchet MS" panose="020B0703020202090204"/>
                <a:cs typeface="Trebuchet MS" panose="020B0703020202090204"/>
              </a:rPr>
              <a:t>based </a:t>
            </a:r>
            <a:r>
              <a:rPr sz="1800" b="1" spc="-80" dirty="0">
                <a:solidFill>
                  <a:srgbClr val="FFC000"/>
                </a:solidFill>
                <a:latin typeface="Trebuchet MS" panose="020B0703020202090204"/>
                <a:cs typeface="Trebuchet MS" panose="020B0703020202090204"/>
              </a:rPr>
              <a:t>on</a:t>
            </a:r>
            <a:r>
              <a:rPr sz="1800" b="1" spc="-210" dirty="0">
                <a:solidFill>
                  <a:srgbClr val="FFC000"/>
                </a:solidFill>
                <a:latin typeface="Trebuchet MS" panose="020B0703020202090204"/>
                <a:cs typeface="Trebuchet MS" panose="020B0703020202090204"/>
              </a:rPr>
              <a:t> </a:t>
            </a:r>
            <a:r>
              <a:rPr sz="1800" b="1" spc="-110" dirty="0">
                <a:solidFill>
                  <a:srgbClr val="FFC000"/>
                </a:solidFill>
                <a:latin typeface="Trebuchet MS" panose="020B0703020202090204"/>
                <a:cs typeface="Trebuchet MS" panose="020B0703020202090204"/>
              </a:rPr>
              <a:t>Occupation:</a:t>
            </a:r>
            <a:endParaRPr sz="1800">
              <a:latin typeface="Trebuchet MS" panose="020B0703020202090204"/>
              <a:cs typeface="Trebuchet MS" panose="020B0703020202090204"/>
            </a:endParaRPr>
          </a:p>
          <a:p>
            <a:pPr marL="434340" indent="-342900">
              <a:lnSpc>
                <a:spcPts val="2125"/>
              </a:lnSpc>
              <a:buAutoNum type="arabicPeriod"/>
              <a:tabLst>
                <a:tab pos="433705" algn="l"/>
                <a:tab pos="434340" algn="l"/>
              </a:tabLst>
            </a:pPr>
            <a:r>
              <a:rPr sz="1800" b="1" spc="-135" dirty="0">
                <a:solidFill>
                  <a:srgbClr val="FFC000"/>
                </a:solidFill>
                <a:latin typeface="Trebuchet MS" panose="020B0703020202090204"/>
                <a:cs typeface="Trebuchet MS" panose="020B0703020202090204"/>
              </a:rPr>
              <a:t>Large</a:t>
            </a:r>
            <a:r>
              <a:rPr sz="1800" b="1" spc="-145" dirty="0">
                <a:solidFill>
                  <a:srgbClr val="FFC000"/>
                </a:solidFill>
                <a:latin typeface="Trebuchet MS" panose="020B0703020202090204"/>
                <a:cs typeface="Trebuchet MS" panose="020B0703020202090204"/>
              </a:rPr>
              <a:t> </a:t>
            </a:r>
            <a:r>
              <a:rPr sz="1800" b="1" spc="-135" dirty="0">
                <a:solidFill>
                  <a:srgbClr val="FFC000"/>
                </a:solidFill>
                <a:latin typeface="Trebuchet MS" panose="020B0703020202090204"/>
                <a:cs typeface="Trebuchet MS" panose="020B0703020202090204"/>
              </a:rPr>
              <a:t>Farmers</a:t>
            </a:r>
            <a:endParaRPr sz="1800">
              <a:latin typeface="Trebuchet MS" panose="020B0703020202090204"/>
              <a:cs typeface="Trebuchet MS" panose="020B0703020202090204"/>
            </a:endParaRPr>
          </a:p>
          <a:p>
            <a:pPr marL="434340" indent="-342900">
              <a:lnSpc>
                <a:spcPct val="100000"/>
              </a:lnSpc>
              <a:spcBef>
                <a:spcPts val="45"/>
              </a:spcBef>
              <a:buAutoNum type="arabicPeriod"/>
              <a:tabLst>
                <a:tab pos="433705" algn="l"/>
                <a:tab pos="434340" algn="l"/>
              </a:tabLst>
            </a:pPr>
            <a:r>
              <a:rPr sz="1800" b="1" spc="-50" dirty="0">
                <a:solidFill>
                  <a:srgbClr val="FFC000"/>
                </a:solidFill>
                <a:latin typeface="Trebuchet MS" panose="020B0703020202090204"/>
                <a:cs typeface="Trebuchet MS" panose="020B0703020202090204"/>
              </a:rPr>
              <a:t>Medium</a:t>
            </a:r>
            <a:r>
              <a:rPr sz="1800" b="1" spc="-140" dirty="0">
                <a:solidFill>
                  <a:srgbClr val="FFC000"/>
                </a:solidFill>
                <a:latin typeface="Trebuchet MS" panose="020B0703020202090204"/>
                <a:cs typeface="Trebuchet MS" panose="020B0703020202090204"/>
              </a:rPr>
              <a:t> </a:t>
            </a:r>
            <a:r>
              <a:rPr sz="1800" b="1" spc="-135" dirty="0">
                <a:solidFill>
                  <a:srgbClr val="FFC000"/>
                </a:solidFill>
                <a:latin typeface="Trebuchet MS" panose="020B0703020202090204"/>
                <a:cs typeface="Trebuchet MS" panose="020B0703020202090204"/>
              </a:rPr>
              <a:t>Farmers</a:t>
            </a:r>
            <a:endParaRPr sz="1800">
              <a:latin typeface="Trebuchet MS" panose="020B0703020202090204"/>
              <a:cs typeface="Trebuchet MS" panose="020B0703020202090204"/>
            </a:endParaRPr>
          </a:p>
          <a:p>
            <a:pPr marL="434340" indent="-342900">
              <a:lnSpc>
                <a:spcPts val="2125"/>
              </a:lnSpc>
              <a:spcBef>
                <a:spcPts val="50"/>
              </a:spcBef>
              <a:buAutoNum type="arabicPeriod"/>
              <a:tabLst>
                <a:tab pos="433705" algn="l"/>
                <a:tab pos="434340" algn="l"/>
              </a:tabLst>
            </a:pPr>
            <a:r>
              <a:rPr sz="1800" b="1" spc="-85" dirty="0">
                <a:solidFill>
                  <a:srgbClr val="FFC000"/>
                </a:solidFill>
                <a:latin typeface="Trebuchet MS" panose="020B0703020202090204"/>
                <a:cs typeface="Trebuchet MS" panose="020B0703020202090204"/>
              </a:rPr>
              <a:t>Small </a:t>
            </a:r>
            <a:r>
              <a:rPr sz="1800" b="1" spc="-90" dirty="0">
                <a:solidFill>
                  <a:srgbClr val="FFC000"/>
                </a:solidFill>
                <a:latin typeface="Trebuchet MS" panose="020B0703020202090204"/>
                <a:cs typeface="Trebuchet MS" panose="020B0703020202090204"/>
              </a:rPr>
              <a:t>Business</a:t>
            </a:r>
            <a:r>
              <a:rPr sz="1800" b="1" spc="-190" dirty="0">
                <a:solidFill>
                  <a:srgbClr val="FFC000"/>
                </a:solidFill>
                <a:latin typeface="Trebuchet MS" panose="020B0703020202090204"/>
                <a:cs typeface="Trebuchet MS" panose="020B0703020202090204"/>
              </a:rPr>
              <a:t> </a:t>
            </a:r>
            <a:r>
              <a:rPr sz="1800" b="1" spc="-100" dirty="0">
                <a:solidFill>
                  <a:srgbClr val="FFC000"/>
                </a:solidFill>
                <a:latin typeface="Trebuchet MS" panose="020B0703020202090204"/>
                <a:cs typeface="Trebuchet MS" panose="020B0703020202090204"/>
              </a:rPr>
              <a:t>Owners</a:t>
            </a:r>
            <a:endParaRPr sz="1800">
              <a:latin typeface="Trebuchet MS" panose="020B0703020202090204"/>
              <a:cs typeface="Trebuchet MS" panose="020B0703020202090204"/>
            </a:endParaRPr>
          </a:p>
          <a:p>
            <a:pPr marL="434340" indent="-342900">
              <a:lnSpc>
                <a:spcPts val="2125"/>
              </a:lnSpc>
              <a:buAutoNum type="arabicPeriod"/>
              <a:tabLst>
                <a:tab pos="433705" algn="l"/>
                <a:tab pos="434340" algn="l"/>
              </a:tabLst>
            </a:pPr>
            <a:r>
              <a:rPr sz="1800" b="1" spc="-155" dirty="0">
                <a:solidFill>
                  <a:srgbClr val="FFC000"/>
                </a:solidFill>
                <a:latin typeface="Trebuchet MS" panose="020B0703020202090204"/>
                <a:cs typeface="Trebuchet MS" panose="020B0703020202090204"/>
              </a:rPr>
              <a:t>Teachers</a:t>
            </a:r>
            <a:endParaRPr sz="1800">
              <a:latin typeface="Trebuchet MS" panose="020B0703020202090204"/>
              <a:cs typeface="Trebuchet MS" panose="020B0703020202090204"/>
            </a:endParaRPr>
          </a:p>
          <a:p>
            <a:pPr marL="434340" indent="-342900">
              <a:lnSpc>
                <a:spcPct val="100000"/>
              </a:lnSpc>
              <a:spcBef>
                <a:spcPts val="45"/>
              </a:spcBef>
              <a:buAutoNum type="arabicPeriod"/>
              <a:tabLst>
                <a:tab pos="433705" algn="l"/>
                <a:tab pos="434340" algn="l"/>
              </a:tabLst>
            </a:pPr>
            <a:r>
              <a:rPr sz="1800" b="1" spc="-90" dirty="0">
                <a:solidFill>
                  <a:srgbClr val="FFC000"/>
                </a:solidFill>
                <a:latin typeface="Trebuchet MS" panose="020B0703020202090204"/>
                <a:cs typeface="Trebuchet MS" panose="020B0703020202090204"/>
              </a:rPr>
              <a:t>Dairy</a:t>
            </a:r>
            <a:r>
              <a:rPr sz="1800" b="1" spc="-140" dirty="0">
                <a:solidFill>
                  <a:srgbClr val="FFC000"/>
                </a:solidFill>
                <a:latin typeface="Trebuchet MS" panose="020B0703020202090204"/>
                <a:cs typeface="Trebuchet MS" panose="020B0703020202090204"/>
              </a:rPr>
              <a:t> </a:t>
            </a:r>
            <a:r>
              <a:rPr sz="1800" b="1" spc="-105" dirty="0">
                <a:solidFill>
                  <a:srgbClr val="FFC000"/>
                </a:solidFill>
                <a:latin typeface="Trebuchet MS" panose="020B0703020202090204"/>
                <a:cs typeface="Trebuchet MS" panose="020B0703020202090204"/>
              </a:rPr>
              <a:t>Activity</a:t>
            </a:r>
            <a:endParaRPr sz="1800">
              <a:latin typeface="Trebuchet MS" panose="020B0703020202090204"/>
              <a:cs typeface="Trebuchet MS" panose="020B0703020202090204"/>
            </a:endParaRPr>
          </a:p>
        </p:txBody>
      </p:sp>
      <p:sp>
        <p:nvSpPr>
          <p:cNvPr id="10" name="object 10"/>
          <p:cNvSpPr txBox="1"/>
          <p:nvPr/>
        </p:nvSpPr>
        <p:spPr>
          <a:xfrm>
            <a:off x="7716202" y="1763915"/>
            <a:ext cx="4043679" cy="1696085"/>
          </a:xfrm>
          <a:prstGeom prst="rect">
            <a:avLst/>
          </a:prstGeom>
          <a:solidFill>
            <a:srgbClr val="000000">
              <a:alpha val="70199"/>
            </a:srgbClr>
          </a:solidFill>
          <a:ln w="53975">
            <a:solidFill>
              <a:srgbClr val="FFFFFF"/>
            </a:solidFill>
          </a:ln>
        </p:spPr>
        <p:txBody>
          <a:bodyPr vert="horz" wrap="square" lIns="0" tIns="34290" rIns="0" bIns="0" rtlCol="0">
            <a:spAutoFit/>
          </a:bodyPr>
          <a:lstStyle/>
          <a:p>
            <a:pPr marL="90805">
              <a:lnSpc>
                <a:spcPts val="2125"/>
              </a:lnSpc>
              <a:spcBef>
                <a:spcPts val="270"/>
              </a:spcBef>
            </a:pPr>
            <a:r>
              <a:rPr sz="1800" b="1" spc="-150" dirty="0">
                <a:solidFill>
                  <a:srgbClr val="FFC000"/>
                </a:solidFill>
                <a:latin typeface="Trebuchet MS" panose="020B0703020202090204"/>
                <a:cs typeface="Trebuchet MS" panose="020B0703020202090204"/>
              </a:rPr>
              <a:t>Target </a:t>
            </a:r>
            <a:r>
              <a:rPr sz="1800" b="1" spc="-110" dirty="0">
                <a:solidFill>
                  <a:srgbClr val="FFC000"/>
                </a:solidFill>
                <a:latin typeface="Trebuchet MS" panose="020B0703020202090204"/>
                <a:cs typeface="Trebuchet MS" panose="020B0703020202090204"/>
              </a:rPr>
              <a:t>Customers </a:t>
            </a:r>
            <a:r>
              <a:rPr sz="1800" b="1" spc="-90" dirty="0">
                <a:solidFill>
                  <a:srgbClr val="FFC000"/>
                </a:solidFill>
                <a:latin typeface="Trebuchet MS" panose="020B0703020202090204"/>
                <a:cs typeface="Trebuchet MS" panose="020B0703020202090204"/>
              </a:rPr>
              <a:t>based </a:t>
            </a:r>
            <a:r>
              <a:rPr sz="1800" b="1" spc="-80" dirty="0">
                <a:solidFill>
                  <a:srgbClr val="FFC000"/>
                </a:solidFill>
                <a:latin typeface="Trebuchet MS" panose="020B0703020202090204"/>
                <a:cs typeface="Trebuchet MS" panose="020B0703020202090204"/>
              </a:rPr>
              <a:t>on</a:t>
            </a:r>
            <a:r>
              <a:rPr sz="1800" b="1" spc="-204" dirty="0">
                <a:solidFill>
                  <a:srgbClr val="FFC000"/>
                </a:solidFill>
                <a:latin typeface="Trebuchet MS" panose="020B0703020202090204"/>
                <a:cs typeface="Trebuchet MS" panose="020B0703020202090204"/>
              </a:rPr>
              <a:t> </a:t>
            </a:r>
            <a:r>
              <a:rPr sz="1800" b="1" spc="-120" dirty="0">
                <a:solidFill>
                  <a:srgbClr val="FFC000"/>
                </a:solidFill>
                <a:latin typeface="Trebuchet MS" panose="020B0703020202090204"/>
                <a:cs typeface="Trebuchet MS" panose="020B0703020202090204"/>
              </a:rPr>
              <a:t>Economics:</a:t>
            </a:r>
            <a:endParaRPr sz="1800">
              <a:latin typeface="Trebuchet MS" panose="020B0703020202090204"/>
              <a:cs typeface="Trebuchet MS" panose="020B0703020202090204"/>
            </a:endParaRPr>
          </a:p>
          <a:p>
            <a:pPr marL="434340" indent="-343535">
              <a:lnSpc>
                <a:spcPts val="2125"/>
              </a:lnSpc>
              <a:buAutoNum type="arabicPeriod"/>
              <a:tabLst>
                <a:tab pos="433705" algn="l"/>
                <a:tab pos="434340" algn="l"/>
              </a:tabLst>
            </a:pPr>
            <a:r>
              <a:rPr sz="1800" b="1" spc="-80" dirty="0">
                <a:solidFill>
                  <a:srgbClr val="FFC000"/>
                </a:solidFill>
                <a:latin typeface="Trebuchet MS" panose="020B0703020202090204"/>
                <a:cs typeface="Trebuchet MS" panose="020B0703020202090204"/>
              </a:rPr>
              <a:t>Old </a:t>
            </a:r>
            <a:r>
              <a:rPr sz="1800" b="1" spc="-90" dirty="0">
                <a:solidFill>
                  <a:srgbClr val="FFC000"/>
                </a:solidFill>
                <a:latin typeface="Trebuchet MS" panose="020B0703020202090204"/>
                <a:cs typeface="Trebuchet MS" panose="020B0703020202090204"/>
              </a:rPr>
              <a:t>Aged</a:t>
            </a:r>
            <a:r>
              <a:rPr sz="1800" b="1" spc="-195" dirty="0">
                <a:solidFill>
                  <a:srgbClr val="FFC000"/>
                </a:solidFill>
                <a:latin typeface="Trebuchet MS" panose="020B0703020202090204"/>
                <a:cs typeface="Trebuchet MS" panose="020B0703020202090204"/>
              </a:rPr>
              <a:t> </a:t>
            </a:r>
            <a:r>
              <a:rPr sz="1800" b="1" spc="-110" dirty="0">
                <a:solidFill>
                  <a:srgbClr val="FFC000"/>
                </a:solidFill>
                <a:latin typeface="Trebuchet MS" panose="020B0703020202090204"/>
                <a:cs typeface="Trebuchet MS" panose="020B0703020202090204"/>
              </a:rPr>
              <a:t>Parents</a:t>
            </a:r>
            <a:endParaRPr sz="1800">
              <a:latin typeface="Trebuchet MS" panose="020B0703020202090204"/>
              <a:cs typeface="Trebuchet MS" panose="020B0703020202090204"/>
            </a:endParaRPr>
          </a:p>
          <a:p>
            <a:pPr marL="434340" indent="-343535">
              <a:lnSpc>
                <a:spcPct val="100000"/>
              </a:lnSpc>
              <a:spcBef>
                <a:spcPts val="45"/>
              </a:spcBef>
              <a:buAutoNum type="arabicPeriod"/>
              <a:tabLst>
                <a:tab pos="433705" algn="l"/>
                <a:tab pos="434340" algn="l"/>
              </a:tabLst>
            </a:pPr>
            <a:r>
              <a:rPr sz="1800" b="1" spc="-120" dirty="0">
                <a:solidFill>
                  <a:srgbClr val="FFC000"/>
                </a:solidFill>
                <a:latin typeface="Trebuchet MS" panose="020B0703020202090204"/>
                <a:cs typeface="Trebuchet MS" panose="020B0703020202090204"/>
              </a:rPr>
              <a:t>Children</a:t>
            </a:r>
            <a:endParaRPr sz="1800">
              <a:latin typeface="Trebuchet MS" panose="020B0703020202090204"/>
              <a:cs typeface="Trebuchet MS" panose="020B0703020202090204"/>
            </a:endParaRPr>
          </a:p>
          <a:p>
            <a:pPr marL="434340" indent="-343535">
              <a:lnSpc>
                <a:spcPts val="2135"/>
              </a:lnSpc>
              <a:spcBef>
                <a:spcPts val="25"/>
              </a:spcBef>
              <a:buAutoNum type="arabicPeriod"/>
              <a:tabLst>
                <a:tab pos="433705" algn="l"/>
                <a:tab pos="434340" algn="l"/>
              </a:tabLst>
            </a:pPr>
            <a:r>
              <a:rPr sz="1800" b="1" spc="-105" dirty="0">
                <a:solidFill>
                  <a:srgbClr val="FFC000"/>
                </a:solidFill>
                <a:latin typeface="Trebuchet MS" panose="020B0703020202090204"/>
                <a:cs typeface="Trebuchet MS" panose="020B0703020202090204"/>
              </a:rPr>
              <a:t>Pregnant</a:t>
            </a:r>
            <a:r>
              <a:rPr sz="1800" b="1" spc="-135" dirty="0">
                <a:solidFill>
                  <a:srgbClr val="FFC000"/>
                </a:solidFill>
                <a:latin typeface="Trebuchet MS" panose="020B0703020202090204"/>
                <a:cs typeface="Trebuchet MS" panose="020B0703020202090204"/>
              </a:rPr>
              <a:t> </a:t>
            </a:r>
            <a:r>
              <a:rPr sz="1800" b="1" spc="-85" dirty="0">
                <a:solidFill>
                  <a:srgbClr val="FFC000"/>
                </a:solidFill>
                <a:latin typeface="Trebuchet MS" panose="020B0703020202090204"/>
                <a:cs typeface="Trebuchet MS" panose="020B0703020202090204"/>
              </a:rPr>
              <a:t>Women</a:t>
            </a:r>
            <a:endParaRPr sz="1800">
              <a:latin typeface="Trebuchet MS" panose="020B0703020202090204"/>
              <a:cs typeface="Trebuchet MS" panose="020B0703020202090204"/>
            </a:endParaRPr>
          </a:p>
          <a:p>
            <a:pPr marL="434340" indent="-343535">
              <a:lnSpc>
                <a:spcPts val="2135"/>
              </a:lnSpc>
              <a:buAutoNum type="arabicPeriod"/>
              <a:tabLst>
                <a:tab pos="433705" algn="l"/>
                <a:tab pos="434340" algn="l"/>
              </a:tabLst>
            </a:pPr>
            <a:r>
              <a:rPr sz="1800" b="1" spc="-45" dirty="0">
                <a:solidFill>
                  <a:srgbClr val="FFC000"/>
                </a:solidFill>
                <a:latin typeface="Trebuchet MS" panose="020B0703020202090204"/>
                <a:cs typeface="Trebuchet MS" panose="020B0703020202090204"/>
              </a:rPr>
              <a:t>Middle </a:t>
            </a:r>
            <a:r>
              <a:rPr sz="1800" b="1" spc="-95" dirty="0">
                <a:solidFill>
                  <a:srgbClr val="FFC000"/>
                </a:solidFill>
                <a:latin typeface="Trebuchet MS" panose="020B0703020202090204"/>
                <a:cs typeface="Trebuchet MS" panose="020B0703020202090204"/>
              </a:rPr>
              <a:t>Class</a:t>
            </a:r>
            <a:r>
              <a:rPr sz="1800" b="1" spc="-235" dirty="0">
                <a:solidFill>
                  <a:srgbClr val="FFC000"/>
                </a:solidFill>
                <a:latin typeface="Trebuchet MS" panose="020B0703020202090204"/>
                <a:cs typeface="Trebuchet MS" panose="020B0703020202090204"/>
              </a:rPr>
              <a:t> </a:t>
            </a:r>
            <a:r>
              <a:rPr sz="1800" b="1" spc="20" dirty="0">
                <a:solidFill>
                  <a:srgbClr val="FFC000"/>
                </a:solidFill>
                <a:latin typeface="Trebuchet MS" panose="020B0703020202090204"/>
                <a:cs typeface="Trebuchet MS" panose="020B0703020202090204"/>
              </a:rPr>
              <a:t>Man</a:t>
            </a:r>
            <a:endParaRPr sz="1800">
              <a:latin typeface="Trebuchet MS" panose="020B0703020202090204"/>
              <a:cs typeface="Trebuchet MS" panose="020B0703020202090204"/>
            </a:endParaRPr>
          </a:p>
          <a:p>
            <a:pPr marL="434340" indent="-343535">
              <a:lnSpc>
                <a:spcPct val="100000"/>
              </a:lnSpc>
              <a:spcBef>
                <a:spcPts val="50"/>
              </a:spcBef>
              <a:buAutoNum type="arabicPeriod"/>
              <a:tabLst>
                <a:tab pos="433705" algn="l"/>
                <a:tab pos="434340" algn="l"/>
              </a:tabLst>
            </a:pPr>
            <a:r>
              <a:rPr sz="1800" b="1" spc="-100" dirty="0">
                <a:solidFill>
                  <a:srgbClr val="FFC000"/>
                </a:solidFill>
                <a:latin typeface="Trebuchet MS" panose="020B0703020202090204"/>
                <a:cs typeface="Trebuchet MS" panose="020B0703020202090204"/>
              </a:rPr>
              <a:t>Uninsured </a:t>
            </a:r>
            <a:r>
              <a:rPr sz="1800" b="1" spc="-120" dirty="0">
                <a:solidFill>
                  <a:srgbClr val="FFC000"/>
                </a:solidFill>
                <a:latin typeface="Trebuchet MS" panose="020B0703020202090204"/>
                <a:cs typeface="Trebuchet MS" panose="020B0703020202090204"/>
              </a:rPr>
              <a:t>Families </a:t>
            </a:r>
            <a:r>
              <a:rPr sz="1800" b="1" spc="-90" dirty="0">
                <a:solidFill>
                  <a:srgbClr val="FFC000"/>
                </a:solidFill>
                <a:latin typeface="Trebuchet MS" panose="020B0703020202090204"/>
                <a:cs typeface="Trebuchet MS" panose="020B0703020202090204"/>
              </a:rPr>
              <a:t>and</a:t>
            </a:r>
            <a:r>
              <a:rPr sz="1800" b="1" spc="-200" dirty="0">
                <a:solidFill>
                  <a:srgbClr val="FFC000"/>
                </a:solidFill>
                <a:latin typeface="Trebuchet MS" panose="020B0703020202090204"/>
                <a:cs typeface="Trebuchet MS" panose="020B0703020202090204"/>
              </a:rPr>
              <a:t> </a:t>
            </a:r>
            <a:r>
              <a:rPr sz="1800" b="1" spc="-105" dirty="0">
                <a:solidFill>
                  <a:srgbClr val="FFC000"/>
                </a:solidFill>
                <a:latin typeface="Trebuchet MS" panose="020B0703020202090204"/>
                <a:cs typeface="Trebuchet MS" panose="020B0703020202090204"/>
              </a:rPr>
              <a:t>People</a:t>
            </a:r>
            <a:endParaRPr sz="1800">
              <a:latin typeface="Trebuchet MS" panose="020B0703020202090204"/>
              <a:cs typeface="Trebuchet MS" panose="020B0703020202090204"/>
            </a:endParaRPr>
          </a:p>
        </p:txBody>
      </p:sp>
      <p:sp>
        <p:nvSpPr>
          <p:cNvPr id="11" name="object 11"/>
          <p:cNvSpPr txBox="1"/>
          <p:nvPr/>
        </p:nvSpPr>
        <p:spPr>
          <a:xfrm>
            <a:off x="284703" y="4343906"/>
            <a:ext cx="9961880" cy="1739265"/>
          </a:xfrm>
          <a:prstGeom prst="rect">
            <a:avLst/>
          </a:prstGeom>
        </p:spPr>
        <p:txBody>
          <a:bodyPr vert="horz" wrap="square" lIns="0" tIns="12700" rIns="0" bIns="0" rtlCol="0">
            <a:spAutoFit/>
          </a:bodyPr>
          <a:lstStyle/>
          <a:p>
            <a:pPr marL="12700">
              <a:lnSpc>
                <a:spcPct val="100000"/>
              </a:lnSpc>
              <a:spcBef>
                <a:spcPts val="100"/>
              </a:spcBef>
            </a:pPr>
            <a:r>
              <a:rPr sz="2800" b="1" i="1" spc="-120" dirty="0">
                <a:solidFill>
                  <a:srgbClr val="FFC000"/>
                </a:solidFill>
                <a:latin typeface="Trebuchet MS" panose="020B0703020202090204"/>
                <a:cs typeface="Trebuchet MS" panose="020B0703020202090204"/>
              </a:rPr>
              <a:t>Winning </a:t>
            </a:r>
            <a:r>
              <a:rPr sz="2800" b="1" i="1" spc="-150" dirty="0">
                <a:solidFill>
                  <a:srgbClr val="FFC000"/>
                </a:solidFill>
                <a:latin typeface="Trebuchet MS" panose="020B0703020202090204"/>
                <a:cs typeface="Trebuchet MS" panose="020B0703020202090204"/>
              </a:rPr>
              <a:t>edges </a:t>
            </a:r>
            <a:r>
              <a:rPr sz="2800" b="1" i="1" spc="-195" dirty="0">
                <a:solidFill>
                  <a:srgbClr val="FFC000"/>
                </a:solidFill>
                <a:latin typeface="Trebuchet MS" panose="020B0703020202090204"/>
                <a:cs typeface="Trebuchet MS" panose="020B0703020202090204"/>
              </a:rPr>
              <a:t>of </a:t>
            </a:r>
            <a:r>
              <a:rPr lang="en-US" sz="2800" b="1" i="1" spc="-195" dirty="0">
                <a:solidFill>
                  <a:srgbClr val="FFC000"/>
                </a:solidFill>
                <a:latin typeface="Trebuchet MS" panose="020B0703020202090204"/>
                <a:cs typeface="Trebuchet MS" panose="020B0703020202090204"/>
              </a:rPr>
              <a:t>Medicus</a:t>
            </a:r>
            <a:r>
              <a:rPr sz="2800" b="1" i="1" spc="-225" dirty="0">
                <a:solidFill>
                  <a:srgbClr val="FFC000"/>
                </a:solidFill>
                <a:latin typeface="Trebuchet MS" panose="020B0703020202090204"/>
                <a:cs typeface="Trebuchet MS" panose="020B0703020202090204"/>
              </a:rPr>
              <a:t> </a:t>
            </a:r>
            <a:r>
              <a:rPr sz="2800" b="1" i="1" spc="-185" dirty="0">
                <a:solidFill>
                  <a:srgbClr val="FFC000"/>
                </a:solidFill>
                <a:latin typeface="Trebuchet MS" panose="020B0703020202090204"/>
                <a:cs typeface="Trebuchet MS" panose="020B0703020202090204"/>
              </a:rPr>
              <a:t>will</a:t>
            </a:r>
            <a:r>
              <a:rPr sz="2800" b="1" i="1" spc="-365" dirty="0">
                <a:solidFill>
                  <a:srgbClr val="FFC000"/>
                </a:solidFill>
                <a:latin typeface="Trebuchet MS" panose="020B0703020202090204"/>
                <a:cs typeface="Trebuchet MS" panose="020B0703020202090204"/>
              </a:rPr>
              <a:t> </a:t>
            </a:r>
            <a:r>
              <a:rPr sz="2800" b="1" i="1" spc="-210" dirty="0">
                <a:solidFill>
                  <a:srgbClr val="FFC000"/>
                </a:solidFill>
                <a:latin typeface="Trebuchet MS" panose="020B0703020202090204"/>
                <a:cs typeface="Trebuchet MS" panose="020B0703020202090204"/>
              </a:rPr>
              <a:t>be:</a:t>
            </a:r>
            <a:endParaRPr sz="2800">
              <a:latin typeface="Trebuchet MS" panose="020B0703020202090204"/>
              <a:cs typeface="Trebuchet MS" panose="020B0703020202090204"/>
            </a:endParaRPr>
          </a:p>
          <a:p>
            <a:pPr marL="355600" indent="-342900">
              <a:lnSpc>
                <a:spcPts val="3325"/>
              </a:lnSpc>
              <a:spcBef>
                <a:spcPts val="45"/>
              </a:spcBef>
              <a:buAutoNum type="arabicPeriod"/>
              <a:tabLst>
                <a:tab pos="355600" algn="l"/>
              </a:tabLst>
            </a:pPr>
            <a:r>
              <a:rPr sz="2800" b="1" spc="-220" dirty="0">
                <a:solidFill>
                  <a:srgbClr val="FFC000"/>
                </a:solidFill>
                <a:latin typeface="Trebuchet MS" panose="020B0703020202090204"/>
                <a:cs typeface="Trebuchet MS" panose="020B0703020202090204"/>
              </a:rPr>
              <a:t>Trust</a:t>
            </a:r>
            <a:endParaRPr sz="2800">
              <a:latin typeface="Trebuchet MS" panose="020B0703020202090204"/>
              <a:cs typeface="Trebuchet MS" panose="020B0703020202090204"/>
            </a:endParaRPr>
          </a:p>
          <a:p>
            <a:pPr marL="355600" indent="-342900">
              <a:lnSpc>
                <a:spcPts val="3325"/>
              </a:lnSpc>
              <a:buAutoNum type="arabicPeriod"/>
              <a:tabLst>
                <a:tab pos="355600" algn="l"/>
              </a:tabLst>
            </a:pPr>
            <a:r>
              <a:rPr sz="2800" b="1" spc="-165" dirty="0">
                <a:solidFill>
                  <a:srgbClr val="FFC000"/>
                </a:solidFill>
                <a:latin typeface="Trebuchet MS" panose="020B0703020202090204"/>
                <a:cs typeface="Trebuchet MS" panose="020B0703020202090204"/>
              </a:rPr>
              <a:t>Language</a:t>
            </a:r>
            <a:endParaRPr sz="2800">
              <a:latin typeface="Trebuchet MS" panose="020B0703020202090204"/>
              <a:cs typeface="Trebuchet MS" panose="020B0703020202090204"/>
            </a:endParaRPr>
          </a:p>
          <a:p>
            <a:pPr marL="355600" indent="-342900">
              <a:lnSpc>
                <a:spcPct val="100000"/>
              </a:lnSpc>
              <a:spcBef>
                <a:spcPts val="50"/>
              </a:spcBef>
              <a:buAutoNum type="arabicPeriod"/>
              <a:tabLst>
                <a:tab pos="355600" algn="l"/>
              </a:tabLst>
            </a:pPr>
            <a:r>
              <a:rPr sz="2800" b="1" spc="-135" dirty="0">
                <a:solidFill>
                  <a:srgbClr val="FFC000"/>
                </a:solidFill>
                <a:latin typeface="Trebuchet MS" panose="020B0703020202090204"/>
                <a:cs typeface="Trebuchet MS" panose="020B0703020202090204"/>
              </a:rPr>
              <a:t>Strong </a:t>
            </a:r>
            <a:r>
              <a:rPr sz="2800" b="1" spc="-130" dirty="0">
                <a:solidFill>
                  <a:srgbClr val="FFC000"/>
                </a:solidFill>
                <a:latin typeface="Trebuchet MS" panose="020B0703020202090204"/>
                <a:cs typeface="Trebuchet MS" panose="020B0703020202090204"/>
              </a:rPr>
              <a:t>and </a:t>
            </a:r>
            <a:r>
              <a:rPr sz="2800" b="1" spc="-165" dirty="0">
                <a:solidFill>
                  <a:srgbClr val="FFC000"/>
                </a:solidFill>
                <a:latin typeface="Trebuchet MS" panose="020B0703020202090204"/>
                <a:cs typeface="Trebuchet MS" panose="020B0703020202090204"/>
              </a:rPr>
              <a:t>Lasting </a:t>
            </a:r>
            <a:r>
              <a:rPr sz="2800" b="1" spc="-140" dirty="0">
                <a:solidFill>
                  <a:srgbClr val="FFC000"/>
                </a:solidFill>
                <a:latin typeface="Trebuchet MS" panose="020B0703020202090204"/>
                <a:cs typeface="Trebuchet MS" panose="020B0703020202090204"/>
              </a:rPr>
              <a:t>Relationships with </a:t>
            </a:r>
            <a:r>
              <a:rPr sz="2800" b="1" spc="-170" dirty="0">
                <a:solidFill>
                  <a:srgbClr val="FFC000"/>
                </a:solidFill>
                <a:latin typeface="Trebuchet MS" panose="020B0703020202090204"/>
                <a:cs typeface="Trebuchet MS" panose="020B0703020202090204"/>
              </a:rPr>
              <a:t>the </a:t>
            </a:r>
            <a:r>
              <a:rPr sz="2800" b="1" spc="-160" dirty="0">
                <a:solidFill>
                  <a:srgbClr val="FFC000"/>
                </a:solidFill>
                <a:latin typeface="Trebuchet MS" panose="020B0703020202090204"/>
                <a:cs typeface="Trebuchet MS" panose="020B0703020202090204"/>
              </a:rPr>
              <a:t>Customers </a:t>
            </a:r>
            <a:r>
              <a:rPr sz="2800" b="1" spc="-130" dirty="0">
                <a:solidFill>
                  <a:srgbClr val="FFC000"/>
                </a:solidFill>
                <a:latin typeface="Trebuchet MS" panose="020B0703020202090204"/>
                <a:cs typeface="Trebuchet MS" panose="020B0703020202090204"/>
              </a:rPr>
              <a:t>and</a:t>
            </a:r>
            <a:r>
              <a:rPr sz="2800" b="1" spc="-655" dirty="0">
                <a:solidFill>
                  <a:srgbClr val="FFC000"/>
                </a:solidFill>
                <a:latin typeface="Trebuchet MS" panose="020B0703020202090204"/>
                <a:cs typeface="Trebuchet MS" panose="020B0703020202090204"/>
              </a:rPr>
              <a:t>  </a:t>
            </a:r>
            <a:r>
              <a:rPr sz="2800" b="1" spc="-140" dirty="0">
                <a:solidFill>
                  <a:srgbClr val="FFC000"/>
                </a:solidFill>
                <a:latin typeface="Trebuchet MS" panose="020B0703020202090204"/>
                <a:cs typeface="Trebuchet MS" panose="020B0703020202090204"/>
              </a:rPr>
              <a:t>Doctors</a:t>
            </a:r>
            <a:endParaRPr sz="2800">
              <a:latin typeface="Trebuchet MS" panose="020B0703020202090204"/>
              <a:cs typeface="Trebuchet MS" panose="020B070302020209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81" y="0"/>
            <a:ext cx="1671955" cy="1568450"/>
          </a:xfrm>
          <a:custGeom>
            <a:avLst/>
            <a:gdLst/>
            <a:ahLst/>
            <a:cxnLst/>
            <a:rect l="l" t="t" r="r" b="b"/>
            <a:pathLst>
              <a:path w="1671955" h="1568450">
                <a:moveTo>
                  <a:pt x="1671853" y="275501"/>
                </a:moveTo>
                <a:lnTo>
                  <a:pt x="1396352" y="0"/>
                </a:lnTo>
                <a:lnTo>
                  <a:pt x="0" y="0"/>
                </a:lnTo>
                <a:lnTo>
                  <a:pt x="0" y="1188300"/>
                </a:lnTo>
                <a:lnTo>
                  <a:pt x="379514" y="1567827"/>
                </a:lnTo>
                <a:lnTo>
                  <a:pt x="980833" y="966520"/>
                </a:lnTo>
                <a:lnTo>
                  <a:pt x="1215504" y="1201178"/>
                </a:lnTo>
                <a:lnTo>
                  <a:pt x="1671853" y="744829"/>
                </a:lnTo>
                <a:lnTo>
                  <a:pt x="1437182" y="510171"/>
                </a:lnTo>
                <a:lnTo>
                  <a:pt x="1671853" y="275501"/>
                </a:lnTo>
                <a:close/>
              </a:path>
            </a:pathLst>
          </a:custGeom>
          <a:solidFill>
            <a:srgbClr val="1CADE4">
              <a:alpha val="30198"/>
            </a:srgbClr>
          </a:solidFill>
        </p:spPr>
        <p:txBody>
          <a:bodyPr wrap="square" lIns="0" tIns="0" rIns="0" bIns="0" rtlCol="0"/>
          <a:lstStyle/>
          <a:p/>
        </p:txBody>
      </p:sp>
      <p:sp>
        <p:nvSpPr>
          <p:cNvPr id="3" name="object 3"/>
          <p:cNvSpPr/>
          <p:nvPr/>
        </p:nvSpPr>
        <p:spPr>
          <a:xfrm>
            <a:off x="9356649" y="0"/>
            <a:ext cx="2835910" cy="1485265"/>
          </a:xfrm>
          <a:custGeom>
            <a:avLst/>
            <a:gdLst/>
            <a:ahLst/>
            <a:cxnLst/>
            <a:rect l="l" t="t" r="r" b="b"/>
            <a:pathLst>
              <a:path w="2835909" h="1485265">
                <a:moveTo>
                  <a:pt x="2835351" y="0"/>
                </a:moveTo>
                <a:lnTo>
                  <a:pt x="0" y="0"/>
                </a:lnTo>
                <a:lnTo>
                  <a:pt x="789940" y="753389"/>
                </a:lnTo>
                <a:lnTo>
                  <a:pt x="544449" y="998880"/>
                </a:lnTo>
                <a:lnTo>
                  <a:pt x="1030566" y="1484998"/>
                </a:lnTo>
                <a:lnTo>
                  <a:pt x="1287576" y="1227988"/>
                </a:lnTo>
                <a:lnTo>
                  <a:pt x="1552714" y="1480832"/>
                </a:lnTo>
                <a:lnTo>
                  <a:pt x="2835351" y="257594"/>
                </a:lnTo>
                <a:lnTo>
                  <a:pt x="2835351" y="0"/>
                </a:lnTo>
                <a:close/>
              </a:path>
            </a:pathLst>
          </a:custGeom>
          <a:solidFill>
            <a:srgbClr val="42BA97">
              <a:alpha val="30198"/>
            </a:srgbClr>
          </a:solidFill>
        </p:spPr>
        <p:txBody>
          <a:bodyPr wrap="square" lIns="0" tIns="0" rIns="0" bIns="0" rtlCol="0"/>
          <a:lstStyle/>
          <a:p/>
        </p:txBody>
      </p:sp>
      <p:grpSp>
        <p:nvGrpSpPr>
          <p:cNvPr id="4" name="object 4"/>
          <p:cNvGrpSpPr/>
          <p:nvPr/>
        </p:nvGrpSpPr>
        <p:grpSpPr>
          <a:xfrm>
            <a:off x="1171575" y="9180"/>
            <a:ext cx="9702165" cy="6849109"/>
            <a:chOff x="1171575" y="9180"/>
            <a:chExt cx="9702165" cy="6849109"/>
          </a:xfrm>
        </p:grpSpPr>
        <p:sp>
          <p:nvSpPr>
            <p:cNvPr id="5" name="object 5"/>
            <p:cNvSpPr/>
            <p:nvPr/>
          </p:nvSpPr>
          <p:spPr>
            <a:xfrm>
              <a:off x="7976349" y="6115500"/>
              <a:ext cx="1494790" cy="742950"/>
            </a:xfrm>
            <a:custGeom>
              <a:avLst/>
              <a:gdLst/>
              <a:ahLst/>
              <a:cxnLst/>
              <a:rect l="l" t="t" r="r" b="b"/>
              <a:pathLst>
                <a:path w="1494790" h="742950">
                  <a:moveTo>
                    <a:pt x="747255" y="0"/>
                  </a:moveTo>
                  <a:lnTo>
                    <a:pt x="0" y="742498"/>
                  </a:lnTo>
                  <a:lnTo>
                    <a:pt x="1494510" y="742498"/>
                  </a:lnTo>
                  <a:lnTo>
                    <a:pt x="747255" y="0"/>
                  </a:lnTo>
                  <a:close/>
                </a:path>
              </a:pathLst>
            </a:custGeom>
            <a:solidFill>
              <a:srgbClr val="1CADE4">
                <a:alpha val="30198"/>
              </a:srgbClr>
            </a:solidFill>
          </p:spPr>
          <p:txBody>
            <a:bodyPr wrap="square" lIns="0" tIns="0" rIns="0" bIns="0" rtlCol="0"/>
            <a:lstStyle/>
            <a:p/>
          </p:txBody>
        </p:sp>
        <p:sp>
          <p:nvSpPr>
            <p:cNvPr id="6" name="object 6"/>
            <p:cNvSpPr/>
            <p:nvPr/>
          </p:nvSpPr>
          <p:spPr>
            <a:xfrm>
              <a:off x="1171575" y="9180"/>
              <a:ext cx="9701758" cy="6848817"/>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7604074" y="6453143"/>
              <a:ext cx="815340" cy="405130"/>
            </a:xfrm>
            <a:custGeom>
              <a:avLst/>
              <a:gdLst/>
              <a:ahLst/>
              <a:cxnLst/>
              <a:rect l="l" t="t" r="r" b="b"/>
              <a:pathLst>
                <a:path w="815340" h="405129">
                  <a:moveTo>
                    <a:pt x="407454" y="0"/>
                  </a:moveTo>
                  <a:lnTo>
                    <a:pt x="0" y="404856"/>
                  </a:lnTo>
                  <a:lnTo>
                    <a:pt x="814908" y="404856"/>
                  </a:lnTo>
                  <a:lnTo>
                    <a:pt x="407454" y="0"/>
                  </a:lnTo>
                  <a:close/>
                </a:path>
              </a:pathLst>
            </a:custGeom>
            <a:solidFill>
              <a:srgbClr val="1CADE4">
                <a:alpha val="30198"/>
              </a:srgbClr>
            </a:solidFill>
          </p:spPr>
          <p:txBody>
            <a:bodyPr wrap="square" lIns="0" tIns="0" rIns="0" bIns="0" rtlCol="0"/>
            <a:lstStyle/>
            <a:p/>
          </p:txBody>
        </p:sp>
      </p:grpSp>
      <p:sp>
        <p:nvSpPr>
          <p:cNvPr id="8" name="object 8"/>
          <p:cNvSpPr/>
          <p:nvPr/>
        </p:nvSpPr>
        <p:spPr>
          <a:xfrm>
            <a:off x="0" y="0"/>
            <a:ext cx="12185015" cy="6858000"/>
          </a:xfrm>
          <a:custGeom>
            <a:avLst/>
            <a:gdLst/>
            <a:ahLst/>
            <a:cxnLst/>
            <a:rect l="l" t="t" r="r" b="b"/>
            <a:pathLst>
              <a:path w="12185015" h="6858000">
                <a:moveTo>
                  <a:pt x="0" y="6857999"/>
                </a:moveTo>
                <a:lnTo>
                  <a:pt x="0" y="0"/>
                </a:lnTo>
                <a:lnTo>
                  <a:pt x="12185015" y="0"/>
                </a:lnTo>
                <a:lnTo>
                  <a:pt x="12185015" y="6857999"/>
                </a:lnTo>
                <a:lnTo>
                  <a:pt x="0" y="6857999"/>
                </a:lnTo>
                <a:close/>
              </a:path>
            </a:pathLst>
          </a:custGeom>
          <a:solidFill>
            <a:srgbClr val="000000">
              <a:alpha val="70199"/>
            </a:srgbClr>
          </a:solidFill>
        </p:spPr>
        <p:txBody>
          <a:bodyPr wrap="square" lIns="0" tIns="0" rIns="0" bIns="0" rtlCol="0"/>
          <a:lstStyle/>
          <a:p/>
        </p:txBody>
      </p:sp>
      <p:sp>
        <p:nvSpPr>
          <p:cNvPr id="9" name="object 9"/>
          <p:cNvSpPr txBox="1">
            <a:spLocks noGrp="1"/>
          </p:cNvSpPr>
          <p:nvPr>
            <p:ph type="title"/>
          </p:nvPr>
        </p:nvSpPr>
        <p:spPr>
          <a:xfrm>
            <a:off x="154940" y="408623"/>
            <a:ext cx="11856085" cy="751205"/>
          </a:xfrm>
          <a:prstGeom prst="rect">
            <a:avLst/>
          </a:prstGeom>
        </p:spPr>
        <p:txBody>
          <a:bodyPr vert="horz" wrap="square" lIns="0" tIns="12700" rIns="0" bIns="0" rtlCol="0">
            <a:spAutoFit/>
          </a:bodyPr>
          <a:lstStyle/>
          <a:p>
            <a:pPr marL="12700">
              <a:lnSpc>
                <a:spcPct val="100000"/>
              </a:lnSpc>
              <a:spcBef>
                <a:spcPts val="100"/>
              </a:spcBef>
            </a:pPr>
            <a:r>
              <a:rPr sz="4800" b="1" u="heavy" spc="-150" dirty="0">
                <a:solidFill>
                  <a:srgbClr val="00B0F0"/>
                </a:solidFill>
                <a:uFill>
                  <a:solidFill>
                    <a:srgbClr val="00B0F0"/>
                  </a:solidFill>
                </a:uFill>
                <a:latin typeface="Arial Bold" panose="020B0604020202090204" charset="0"/>
                <a:cs typeface="Arial Bold" panose="020B0604020202090204" charset="0"/>
              </a:rPr>
              <a:t>GO </a:t>
            </a:r>
            <a:r>
              <a:rPr sz="4800" b="1" u="heavy" spc="-415" dirty="0">
                <a:solidFill>
                  <a:srgbClr val="00B0F0"/>
                </a:solidFill>
                <a:uFill>
                  <a:solidFill>
                    <a:srgbClr val="00B0F0"/>
                  </a:solidFill>
                </a:uFill>
                <a:latin typeface="Arial Bold" panose="020B0604020202090204" charset="0"/>
                <a:cs typeface="Arial Bold" panose="020B0604020202090204" charset="0"/>
              </a:rPr>
              <a:t>TO </a:t>
            </a:r>
            <a:r>
              <a:rPr sz="4800" b="1" u="heavy" spc="-175" dirty="0">
                <a:solidFill>
                  <a:srgbClr val="00B0F0"/>
                </a:solidFill>
                <a:uFill>
                  <a:solidFill>
                    <a:srgbClr val="00B0F0"/>
                  </a:solidFill>
                </a:uFill>
                <a:latin typeface="Arial Bold" panose="020B0604020202090204" charset="0"/>
                <a:cs typeface="Arial Bold" panose="020B0604020202090204" charset="0"/>
              </a:rPr>
              <a:t>MARKET </a:t>
            </a:r>
            <a:r>
              <a:rPr sz="4800" b="1" u="heavy" spc="-409" dirty="0">
                <a:solidFill>
                  <a:srgbClr val="00B0F0"/>
                </a:solidFill>
                <a:uFill>
                  <a:solidFill>
                    <a:srgbClr val="00B0F0"/>
                  </a:solidFill>
                </a:uFill>
                <a:latin typeface="Arial Bold" panose="020B0604020202090204" charset="0"/>
                <a:cs typeface="Arial Bold" panose="020B0604020202090204" charset="0"/>
              </a:rPr>
              <a:t>STRATEGY </a:t>
            </a:r>
            <a:r>
              <a:rPr sz="4800" b="1" u="heavy" spc="-80" dirty="0">
                <a:solidFill>
                  <a:srgbClr val="00B0F0"/>
                </a:solidFill>
                <a:uFill>
                  <a:solidFill>
                    <a:srgbClr val="00B0F0"/>
                  </a:solidFill>
                </a:uFill>
                <a:latin typeface="Arial Bold" panose="020B0604020202090204" charset="0"/>
                <a:cs typeface="Arial Bold" panose="020B0604020202090204" charset="0"/>
              </a:rPr>
              <a:t>AND</a:t>
            </a:r>
            <a:r>
              <a:rPr sz="4800" b="1" u="heavy" spc="-630" dirty="0">
                <a:solidFill>
                  <a:srgbClr val="00B0F0"/>
                </a:solidFill>
                <a:uFill>
                  <a:solidFill>
                    <a:srgbClr val="00B0F0"/>
                  </a:solidFill>
                </a:uFill>
                <a:latin typeface="Arial Bold" panose="020B0604020202090204" charset="0"/>
                <a:cs typeface="Arial Bold" panose="020B0604020202090204" charset="0"/>
              </a:rPr>
              <a:t> </a:t>
            </a:r>
            <a:r>
              <a:rPr sz="4800" b="1" u="heavy" spc="-195" dirty="0">
                <a:solidFill>
                  <a:srgbClr val="00B0F0"/>
                </a:solidFill>
                <a:uFill>
                  <a:solidFill>
                    <a:srgbClr val="00B0F0"/>
                  </a:solidFill>
                </a:uFill>
                <a:latin typeface="Arial Bold" panose="020B0604020202090204" charset="0"/>
                <a:cs typeface="Arial Bold" panose="020B0604020202090204" charset="0"/>
              </a:rPr>
              <a:t>TIMELINE</a:t>
            </a:r>
            <a:endParaRPr sz="4800" b="1">
              <a:latin typeface="Arial Bold" panose="020B0604020202090204" charset="0"/>
              <a:cs typeface="Arial Bold" panose="020B0604020202090204" charset="0"/>
            </a:endParaRPr>
          </a:p>
        </p:txBody>
      </p:sp>
      <p:grpSp>
        <p:nvGrpSpPr>
          <p:cNvPr id="10" name="object 10"/>
          <p:cNvGrpSpPr/>
          <p:nvPr/>
        </p:nvGrpSpPr>
        <p:grpSpPr>
          <a:xfrm>
            <a:off x="672631" y="2591168"/>
            <a:ext cx="10928350" cy="1808480"/>
            <a:chOff x="672631" y="2591168"/>
            <a:chExt cx="10928350" cy="1808480"/>
          </a:xfrm>
        </p:grpSpPr>
        <p:sp>
          <p:nvSpPr>
            <p:cNvPr id="11" name="object 11"/>
            <p:cNvSpPr/>
            <p:nvPr/>
          </p:nvSpPr>
          <p:spPr>
            <a:xfrm>
              <a:off x="672631" y="4208983"/>
              <a:ext cx="10928350" cy="0"/>
            </a:xfrm>
            <a:custGeom>
              <a:avLst/>
              <a:gdLst/>
              <a:ahLst/>
              <a:cxnLst/>
              <a:rect l="l" t="t" r="r" b="b"/>
              <a:pathLst>
                <a:path w="10928350">
                  <a:moveTo>
                    <a:pt x="10927828" y="0"/>
                  </a:moveTo>
                  <a:lnTo>
                    <a:pt x="0" y="0"/>
                  </a:lnTo>
                </a:path>
              </a:pathLst>
            </a:custGeom>
            <a:solidFill>
              <a:srgbClr val="FFFFFF">
                <a:alpha val="90199"/>
              </a:srgbClr>
            </a:solidFill>
          </p:spPr>
          <p:txBody>
            <a:bodyPr wrap="square" lIns="0" tIns="0" rIns="0" bIns="0" rtlCol="0"/>
            <a:lstStyle/>
            <a:p/>
          </p:txBody>
        </p:sp>
        <p:sp>
          <p:nvSpPr>
            <p:cNvPr id="12" name="object 12"/>
            <p:cNvSpPr/>
            <p:nvPr/>
          </p:nvSpPr>
          <p:spPr>
            <a:xfrm>
              <a:off x="672630" y="2597530"/>
              <a:ext cx="10928350" cy="1802130"/>
            </a:xfrm>
            <a:custGeom>
              <a:avLst/>
              <a:gdLst/>
              <a:ahLst/>
              <a:cxnLst/>
              <a:rect l="l" t="t" r="r" b="b"/>
              <a:pathLst>
                <a:path w="10928350" h="1802129">
                  <a:moveTo>
                    <a:pt x="377380" y="128765"/>
                  </a:moveTo>
                  <a:lnTo>
                    <a:pt x="362927" y="83362"/>
                  </a:lnTo>
                  <a:lnTo>
                    <a:pt x="334035" y="43345"/>
                  </a:lnTo>
                  <a:lnTo>
                    <a:pt x="294017" y="14452"/>
                  </a:lnTo>
                  <a:lnTo>
                    <a:pt x="248615" y="0"/>
                  </a:lnTo>
                  <a:lnTo>
                    <a:pt x="201422" y="0"/>
                  </a:lnTo>
                  <a:lnTo>
                    <a:pt x="156019" y="14452"/>
                  </a:lnTo>
                  <a:lnTo>
                    <a:pt x="116014" y="43345"/>
                  </a:lnTo>
                  <a:lnTo>
                    <a:pt x="87109" y="83362"/>
                  </a:lnTo>
                  <a:lnTo>
                    <a:pt x="72656" y="128765"/>
                  </a:lnTo>
                  <a:lnTo>
                    <a:pt x="72656" y="175958"/>
                  </a:lnTo>
                  <a:lnTo>
                    <a:pt x="87109" y="221361"/>
                  </a:lnTo>
                  <a:lnTo>
                    <a:pt x="116014" y="261366"/>
                  </a:lnTo>
                  <a:lnTo>
                    <a:pt x="146329" y="293738"/>
                  </a:lnTo>
                  <a:lnTo>
                    <a:pt x="174599" y="328142"/>
                  </a:lnTo>
                  <a:lnTo>
                    <a:pt x="200837" y="364591"/>
                  </a:lnTo>
                  <a:lnTo>
                    <a:pt x="225018" y="403085"/>
                  </a:lnTo>
                  <a:lnTo>
                    <a:pt x="249212" y="364591"/>
                  </a:lnTo>
                  <a:lnTo>
                    <a:pt x="275437" y="328142"/>
                  </a:lnTo>
                  <a:lnTo>
                    <a:pt x="303720" y="293738"/>
                  </a:lnTo>
                  <a:lnTo>
                    <a:pt x="334035" y="261366"/>
                  </a:lnTo>
                  <a:lnTo>
                    <a:pt x="362927" y="221361"/>
                  </a:lnTo>
                  <a:lnTo>
                    <a:pt x="377380" y="175958"/>
                  </a:lnTo>
                  <a:lnTo>
                    <a:pt x="377380" y="128765"/>
                  </a:lnTo>
                  <a:close/>
                </a:path>
                <a:path w="10928350" h="1802129">
                  <a:moveTo>
                    <a:pt x="10927829" y="1611452"/>
                  </a:moveTo>
                  <a:lnTo>
                    <a:pt x="10851629" y="1573352"/>
                  </a:lnTo>
                  <a:lnTo>
                    <a:pt x="10546829" y="1420952"/>
                  </a:lnTo>
                  <a:lnTo>
                    <a:pt x="10546829" y="1573352"/>
                  </a:lnTo>
                  <a:lnTo>
                    <a:pt x="0" y="1573352"/>
                  </a:lnTo>
                  <a:lnTo>
                    <a:pt x="0" y="1649552"/>
                  </a:lnTo>
                  <a:lnTo>
                    <a:pt x="10546829" y="1649552"/>
                  </a:lnTo>
                  <a:lnTo>
                    <a:pt x="10546829" y="1801952"/>
                  </a:lnTo>
                  <a:lnTo>
                    <a:pt x="10851629" y="1649552"/>
                  </a:lnTo>
                  <a:lnTo>
                    <a:pt x="10927829" y="1611452"/>
                  </a:lnTo>
                  <a:close/>
                </a:path>
              </a:pathLst>
            </a:custGeom>
            <a:solidFill>
              <a:srgbClr val="2683C6"/>
            </a:solidFill>
          </p:spPr>
          <p:txBody>
            <a:bodyPr wrap="square" lIns="0" tIns="0" rIns="0" bIns="0" rtlCol="0"/>
            <a:lstStyle/>
            <a:p/>
          </p:txBody>
        </p:sp>
        <p:sp>
          <p:nvSpPr>
            <p:cNvPr id="13" name="object 13"/>
            <p:cNvSpPr/>
            <p:nvPr/>
          </p:nvSpPr>
          <p:spPr>
            <a:xfrm>
              <a:off x="745297" y="2597518"/>
              <a:ext cx="304800" cy="403225"/>
            </a:xfrm>
            <a:custGeom>
              <a:avLst/>
              <a:gdLst/>
              <a:ahLst/>
              <a:cxnLst/>
              <a:rect l="l" t="t" r="r" b="b"/>
              <a:pathLst>
                <a:path w="304800" h="403225">
                  <a:moveTo>
                    <a:pt x="261374" y="43348"/>
                  </a:moveTo>
                  <a:lnTo>
                    <a:pt x="290273" y="83362"/>
                  </a:lnTo>
                  <a:lnTo>
                    <a:pt x="304722" y="128763"/>
                  </a:lnTo>
                  <a:lnTo>
                    <a:pt x="304722" y="175959"/>
                  </a:lnTo>
                  <a:lnTo>
                    <a:pt x="290273" y="221360"/>
                  </a:lnTo>
                  <a:lnTo>
                    <a:pt x="261374" y="261373"/>
                  </a:lnTo>
                  <a:lnTo>
                    <a:pt x="231055" y="293737"/>
                  </a:lnTo>
                  <a:lnTo>
                    <a:pt x="202779" y="328144"/>
                  </a:lnTo>
                  <a:lnTo>
                    <a:pt x="176548" y="364595"/>
                  </a:lnTo>
                  <a:lnTo>
                    <a:pt x="152361" y="403090"/>
                  </a:lnTo>
                  <a:lnTo>
                    <a:pt x="128174" y="364595"/>
                  </a:lnTo>
                  <a:lnTo>
                    <a:pt x="101942" y="328144"/>
                  </a:lnTo>
                  <a:lnTo>
                    <a:pt x="73667" y="293737"/>
                  </a:lnTo>
                  <a:lnTo>
                    <a:pt x="43348" y="261374"/>
                  </a:lnTo>
                  <a:lnTo>
                    <a:pt x="14449" y="221360"/>
                  </a:lnTo>
                  <a:lnTo>
                    <a:pt x="0" y="175959"/>
                  </a:lnTo>
                  <a:lnTo>
                    <a:pt x="0" y="128763"/>
                  </a:lnTo>
                  <a:lnTo>
                    <a:pt x="14449" y="83362"/>
                  </a:lnTo>
                  <a:lnTo>
                    <a:pt x="43348" y="43348"/>
                  </a:lnTo>
                  <a:lnTo>
                    <a:pt x="83362" y="14449"/>
                  </a:lnTo>
                  <a:lnTo>
                    <a:pt x="128763" y="0"/>
                  </a:lnTo>
                  <a:lnTo>
                    <a:pt x="175959" y="0"/>
                  </a:lnTo>
                  <a:lnTo>
                    <a:pt x="221360" y="14449"/>
                  </a:lnTo>
                  <a:lnTo>
                    <a:pt x="261374" y="43348"/>
                  </a:lnTo>
                  <a:close/>
                </a:path>
              </a:pathLst>
            </a:custGeom>
            <a:ln w="12700">
              <a:solidFill>
                <a:srgbClr val="2683C6"/>
              </a:solidFill>
            </a:ln>
          </p:spPr>
          <p:txBody>
            <a:bodyPr wrap="square" lIns="0" tIns="0" rIns="0" bIns="0" rtlCol="0"/>
            <a:lstStyle/>
            <a:p/>
          </p:txBody>
        </p:sp>
        <p:sp>
          <p:nvSpPr>
            <p:cNvPr id="14" name="object 14"/>
            <p:cNvSpPr/>
            <p:nvPr/>
          </p:nvSpPr>
          <p:spPr>
            <a:xfrm>
              <a:off x="777744" y="2629966"/>
              <a:ext cx="239828" cy="239826"/>
            </a:xfrm>
            <a:prstGeom prst="rect">
              <a:avLst/>
            </a:prstGeom>
            <a:blipFill>
              <a:blip r:embed="rId2" cstate="print"/>
              <a:stretch>
                <a:fillRect/>
              </a:stretch>
            </a:blipFill>
          </p:spPr>
          <p:txBody>
            <a:bodyPr wrap="square" lIns="0" tIns="0" rIns="0" bIns="0" rtlCol="0"/>
            <a:lstStyle/>
            <a:p/>
          </p:txBody>
        </p:sp>
      </p:grpSp>
      <p:sp>
        <p:nvSpPr>
          <p:cNvPr id="15" name="object 15"/>
          <p:cNvSpPr txBox="1"/>
          <p:nvPr/>
        </p:nvSpPr>
        <p:spPr>
          <a:xfrm>
            <a:off x="1145721" y="3312667"/>
            <a:ext cx="1108075" cy="796925"/>
          </a:xfrm>
          <a:prstGeom prst="rect">
            <a:avLst/>
          </a:prstGeom>
        </p:spPr>
        <p:txBody>
          <a:bodyPr vert="horz" wrap="square" lIns="0" tIns="38100" rIns="0" bIns="0" rtlCol="0">
            <a:spAutoFit/>
          </a:bodyPr>
          <a:lstStyle/>
          <a:p>
            <a:pPr marL="12700" marR="5080">
              <a:lnSpc>
                <a:spcPct val="91000"/>
              </a:lnSpc>
              <a:spcBef>
                <a:spcPts val="300"/>
              </a:spcBef>
            </a:pPr>
            <a:r>
              <a:rPr sz="1800" b="1" spc="-45" dirty="0">
                <a:solidFill>
                  <a:srgbClr val="FFC000"/>
                </a:solidFill>
                <a:latin typeface="Trebuchet MS" panose="020B0703020202090204"/>
                <a:cs typeface="Trebuchet MS" panose="020B0703020202090204"/>
              </a:rPr>
              <a:t>Mobile  </a:t>
            </a:r>
            <a:r>
              <a:rPr sz="1800" b="1" spc="-100" dirty="0">
                <a:solidFill>
                  <a:srgbClr val="FFC000"/>
                </a:solidFill>
                <a:latin typeface="Trebuchet MS" panose="020B0703020202090204"/>
                <a:cs typeface="Trebuchet MS" panose="020B0703020202090204"/>
              </a:rPr>
              <a:t>Appli</a:t>
            </a:r>
            <a:r>
              <a:rPr sz="1800" b="1" spc="-110" dirty="0">
                <a:solidFill>
                  <a:srgbClr val="FFC000"/>
                </a:solidFill>
                <a:latin typeface="Trebuchet MS" panose="020B0703020202090204"/>
                <a:cs typeface="Trebuchet MS" panose="020B0703020202090204"/>
              </a:rPr>
              <a:t>c</a:t>
            </a:r>
            <a:r>
              <a:rPr sz="1800" b="1" spc="-95" dirty="0">
                <a:solidFill>
                  <a:srgbClr val="FFC000"/>
                </a:solidFill>
                <a:latin typeface="Trebuchet MS" panose="020B0703020202090204"/>
                <a:cs typeface="Trebuchet MS" panose="020B0703020202090204"/>
              </a:rPr>
              <a:t>a</a:t>
            </a:r>
            <a:r>
              <a:rPr sz="1800" b="1" spc="-75" dirty="0">
                <a:solidFill>
                  <a:srgbClr val="FFC000"/>
                </a:solidFill>
                <a:latin typeface="Trebuchet MS" panose="020B0703020202090204"/>
                <a:cs typeface="Trebuchet MS" panose="020B0703020202090204"/>
              </a:rPr>
              <a:t>tion  </a:t>
            </a:r>
            <a:r>
              <a:rPr sz="1800" b="1" spc="-140" dirty="0">
                <a:solidFill>
                  <a:srgbClr val="FFC000"/>
                </a:solidFill>
                <a:latin typeface="Trebuchet MS" panose="020B0703020202090204"/>
                <a:cs typeface="Trebuchet MS" panose="020B0703020202090204"/>
              </a:rPr>
              <a:t>Launch.</a:t>
            </a:r>
            <a:endParaRPr sz="1800">
              <a:latin typeface="Trebuchet MS" panose="020B0703020202090204"/>
              <a:cs typeface="Trebuchet MS" panose="020B0703020202090204"/>
            </a:endParaRPr>
          </a:p>
        </p:txBody>
      </p:sp>
      <p:sp>
        <p:nvSpPr>
          <p:cNvPr id="16" name="object 16"/>
          <p:cNvSpPr txBox="1"/>
          <p:nvPr/>
        </p:nvSpPr>
        <p:spPr>
          <a:xfrm>
            <a:off x="1197410" y="2648203"/>
            <a:ext cx="1593850" cy="299720"/>
          </a:xfrm>
          <a:prstGeom prst="rect">
            <a:avLst/>
          </a:prstGeom>
        </p:spPr>
        <p:txBody>
          <a:bodyPr vert="horz" wrap="square" lIns="0" tIns="12700" rIns="0" bIns="0" rtlCol="0">
            <a:spAutoFit/>
          </a:bodyPr>
          <a:lstStyle/>
          <a:p>
            <a:pPr marL="12700">
              <a:lnSpc>
                <a:spcPct val="100000"/>
              </a:lnSpc>
              <a:spcBef>
                <a:spcPts val="100"/>
              </a:spcBef>
            </a:pPr>
            <a:r>
              <a:rPr sz="1800" b="1" spc="-75" dirty="0">
                <a:solidFill>
                  <a:srgbClr val="FFC000"/>
                </a:solidFill>
                <a:latin typeface="Trebuchet MS" panose="020B0703020202090204"/>
                <a:cs typeface="Trebuchet MS" panose="020B0703020202090204"/>
              </a:rPr>
              <a:t>DECEMBER</a:t>
            </a:r>
            <a:r>
              <a:rPr sz="1800" b="1" spc="-185" dirty="0">
                <a:solidFill>
                  <a:srgbClr val="FFC000"/>
                </a:solidFill>
                <a:latin typeface="Trebuchet MS" panose="020B0703020202090204"/>
                <a:cs typeface="Trebuchet MS" panose="020B0703020202090204"/>
              </a:rPr>
              <a:t> </a:t>
            </a:r>
            <a:r>
              <a:rPr sz="1800" b="1" spc="-145" dirty="0">
                <a:solidFill>
                  <a:srgbClr val="FFC000"/>
                </a:solidFill>
                <a:latin typeface="Trebuchet MS" panose="020B0703020202090204"/>
                <a:cs typeface="Trebuchet MS" panose="020B0703020202090204"/>
              </a:rPr>
              <a:t>2021</a:t>
            </a:r>
            <a:endParaRPr sz="1800">
              <a:latin typeface="Trebuchet MS" panose="020B0703020202090204"/>
              <a:cs typeface="Trebuchet MS" panose="020B0703020202090204"/>
            </a:endParaRPr>
          </a:p>
        </p:txBody>
      </p:sp>
      <p:grpSp>
        <p:nvGrpSpPr>
          <p:cNvPr id="17" name="object 17"/>
          <p:cNvGrpSpPr/>
          <p:nvPr/>
        </p:nvGrpSpPr>
        <p:grpSpPr>
          <a:xfrm>
            <a:off x="855239" y="2635415"/>
            <a:ext cx="2726690" cy="3201035"/>
            <a:chOff x="855239" y="2635415"/>
            <a:chExt cx="2726690" cy="3201035"/>
          </a:xfrm>
        </p:grpSpPr>
        <p:sp>
          <p:nvSpPr>
            <p:cNvPr id="18" name="object 18"/>
            <p:cNvSpPr/>
            <p:nvPr/>
          </p:nvSpPr>
          <p:spPr>
            <a:xfrm>
              <a:off x="897658" y="2967913"/>
              <a:ext cx="0" cy="1241425"/>
            </a:xfrm>
            <a:custGeom>
              <a:avLst/>
              <a:gdLst/>
              <a:ahLst/>
              <a:cxnLst/>
              <a:rect l="l" t="t" r="r" b="b"/>
              <a:pathLst>
                <a:path h="1241425">
                  <a:moveTo>
                    <a:pt x="0" y="0"/>
                  </a:moveTo>
                  <a:lnTo>
                    <a:pt x="1" y="1241070"/>
                  </a:lnTo>
                </a:path>
              </a:pathLst>
            </a:custGeom>
            <a:ln w="12700">
              <a:solidFill>
                <a:srgbClr val="2683C6"/>
              </a:solidFill>
            </a:ln>
          </p:spPr>
          <p:txBody>
            <a:bodyPr wrap="square" lIns="0" tIns="0" rIns="0" bIns="0" rtlCol="0"/>
            <a:lstStyle/>
            <a:p/>
          </p:txBody>
        </p:sp>
        <p:sp>
          <p:nvSpPr>
            <p:cNvPr id="19" name="object 19"/>
            <p:cNvSpPr/>
            <p:nvPr/>
          </p:nvSpPr>
          <p:spPr>
            <a:xfrm>
              <a:off x="855239" y="4166565"/>
              <a:ext cx="84839" cy="84839"/>
            </a:xfrm>
            <a:prstGeom prst="rect">
              <a:avLst/>
            </a:prstGeom>
            <a:blipFill>
              <a:blip r:embed="rId3" cstate="print"/>
              <a:stretch>
                <a:fillRect/>
              </a:stretch>
            </a:blipFill>
          </p:spPr>
          <p:txBody>
            <a:bodyPr wrap="square" lIns="0" tIns="0" rIns="0" bIns="0" rtlCol="0"/>
            <a:lstStyle/>
            <a:p/>
          </p:txBody>
        </p:sp>
        <p:sp>
          <p:nvSpPr>
            <p:cNvPr id="20" name="object 20"/>
            <p:cNvSpPr/>
            <p:nvPr/>
          </p:nvSpPr>
          <p:spPr>
            <a:xfrm>
              <a:off x="1532400" y="5426659"/>
              <a:ext cx="304800" cy="403225"/>
            </a:xfrm>
            <a:custGeom>
              <a:avLst/>
              <a:gdLst/>
              <a:ahLst/>
              <a:cxnLst/>
              <a:rect l="l" t="t" r="r" b="b"/>
              <a:pathLst>
                <a:path w="304800" h="403225">
                  <a:moveTo>
                    <a:pt x="152368" y="0"/>
                  </a:moveTo>
                  <a:lnTo>
                    <a:pt x="128180" y="38497"/>
                  </a:lnTo>
                  <a:lnTo>
                    <a:pt x="101946" y="74950"/>
                  </a:lnTo>
                  <a:lnTo>
                    <a:pt x="73669" y="109358"/>
                  </a:lnTo>
                  <a:lnTo>
                    <a:pt x="43351" y="141719"/>
                  </a:lnTo>
                  <a:lnTo>
                    <a:pt x="14450" y="181733"/>
                  </a:lnTo>
                  <a:lnTo>
                    <a:pt x="0" y="227133"/>
                  </a:lnTo>
                  <a:lnTo>
                    <a:pt x="0" y="274329"/>
                  </a:lnTo>
                  <a:lnTo>
                    <a:pt x="14450" y="319730"/>
                  </a:lnTo>
                  <a:lnTo>
                    <a:pt x="43351" y="359745"/>
                  </a:lnTo>
                  <a:lnTo>
                    <a:pt x="83367" y="388643"/>
                  </a:lnTo>
                  <a:lnTo>
                    <a:pt x="128769" y="403093"/>
                  </a:lnTo>
                  <a:lnTo>
                    <a:pt x="175964" y="403093"/>
                  </a:lnTo>
                  <a:lnTo>
                    <a:pt x="221362" y="388643"/>
                  </a:lnTo>
                  <a:lnTo>
                    <a:pt x="261372" y="359745"/>
                  </a:lnTo>
                  <a:lnTo>
                    <a:pt x="290273" y="319730"/>
                  </a:lnTo>
                  <a:lnTo>
                    <a:pt x="304724" y="274329"/>
                  </a:lnTo>
                  <a:lnTo>
                    <a:pt x="304724" y="227133"/>
                  </a:lnTo>
                  <a:lnTo>
                    <a:pt x="290273" y="181733"/>
                  </a:lnTo>
                  <a:lnTo>
                    <a:pt x="261372" y="141719"/>
                  </a:lnTo>
                  <a:lnTo>
                    <a:pt x="231056" y="109358"/>
                  </a:lnTo>
                  <a:lnTo>
                    <a:pt x="202784" y="74950"/>
                  </a:lnTo>
                  <a:lnTo>
                    <a:pt x="176554" y="38497"/>
                  </a:lnTo>
                  <a:lnTo>
                    <a:pt x="152368" y="0"/>
                  </a:lnTo>
                  <a:close/>
                </a:path>
              </a:pathLst>
            </a:custGeom>
            <a:solidFill>
              <a:srgbClr val="2691C9"/>
            </a:solidFill>
          </p:spPr>
          <p:txBody>
            <a:bodyPr wrap="square" lIns="0" tIns="0" rIns="0" bIns="0" rtlCol="0"/>
            <a:lstStyle/>
            <a:p/>
          </p:txBody>
        </p:sp>
        <p:sp>
          <p:nvSpPr>
            <p:cNvPr id="21" name="object 21"/>
            <p:cNvSpPr/>
            <p:nvPr/>
          </p:nvSpPr>
          <p:spPr>
            <a:xfrm>
              <a:off x="1532400" y="5426661"/>
              <a:ext cx="304800" cy="403225"/>
            </a:xfrm>
            <a:custGeom>
              <a:avLst/>
              <a:gdLst/>
              <a:ahLst/>
              <a:cxnLst/>
              <a:rect l="l" t="t" r="r" b="b"/>
              <a:pathLst>
                <a:path w="304800" h="403225">
                  <a:moveTo>
                    <a:pt x="43348" y="359742"/>
                  </a:moveTo>
                  <a:lnTo>
                    <a:pt x="14449" y="319728"/>
                  </a:lnTo>
                  <a:lnTo>
                    <a:pt x="0" y="274327"/>
                  </a:lnTo>
                  <a:lnTo>
                    <a:pt x="0" y="227131"/>
                  </a:lnTo>
                  <a:lnTo>
                    <a:pt x="14449" y="181730"/>
                  </a:lnTo>
                  <a:lnTo>
                    <a:pt x="43348" y="141717"/>
                  </a:lnTo>
                  <a:lnTo>
                    <a:pt x="73667" y="109353"/>
                  </a:lnTo>
                  <a:lnTo>
                    <a:pt x="101943" y="74946"/>
                  </a:lnTo>
                  <a:lnTo>
                    <a:pt x="128174" y="38494"/>
                  </a:lnTo>
                  <a:lnTo>
                    <a:pt x="152361" y="0"/>
                  </a:lnTo>
                  <a:lnTo>
                    <a:pt x="176548" y="38495"/>
                  </a:lnTo>
                  <a:lnTo>
                    <a:pt x="202779" y="74946"/>
                  </a:lnTo>
                  <a:lnTo>
                    <a:pt x="231054" y="109353"/>
                  </a:lnTo>
                  <a:lnTo>
                    <a:pt x="261373" y="141716"/>
                  </a:lnTo>
                  <a:lnTo>
                    <a:pt x="290273" y="181730"/>
                  </a:lnTo>
                  <a:lnTo>
                    <a:pt x="304722" y="227131"/>
                  </a:lnTo>
                  <a:lnTo>
                    <a:pt x="304722" y="274327"/>
                  </a:lnTo>
                  <a:lnTo>
                    <a:pt x="290273" y="319728"/>
                  </a:lnTo>
                  <a:lnTo>
                    <a:pt x="261373" y="359742"/>
                  </a:lnTo>
                  <a:lnTo>
                    <a:pt x="221360" y="388641"/>
                  </a:lnTo>
                  <a:lnTo>
                    <a:pt x="175959" y="403090"/>
                  </a:lnTo>
                  <a:lnTo>
                    <a:pt x="128763" y="403090"/>
                  </a:lnTo>
                  <a:lnTo>
                    <a:pt x="83362" y="388641"/>
                  </a:lnTo>
                  <a:lnTo>
                    <a:pt x="43348" y="359742"/>
                  </a:lnTo>
                  <a:close/>
                </a:path>
              </a:pathLst>
            </a:custGeom>
            <a:ln w="12700">
              <a:solidFill>
                <a:srgbClr val="2691C9"/>
              </a:solidFill>
            </a:ln>
          </p:spPr>
          <p:txBody>
            <a:bodyPr wrap="square" lIns="0" tIns="0" rIns="0" bIns="0" rtlCol="0"/>
            <a:lstStyle/>
            <a:p/>
          </p:txBody>
        </p:sp>
        <p:sp>
          <p:nvSpPr>
            <p:cNvPr id="22" name="object 22"/>
            <p:cNvSpPr/>
            <p:nvPr/>
          </p:nvSpPr>
          <p:spPr>
            <a:xfrm>
              <a:off x="1564855" y="5557481"/>
              <a:ext cx="239826" cy="239822"/>
            </a:xfrm>
            <a:prstGeom prst="rect">
              <a:avLst/>
            </a:prstGeom>
            <a:blipFill>
              <a:blip r:embed="rId4" cstate="print"/>
              <a:stretch>
                <a:fillRect/>
              </a:stretch>
            </a:blipFill>
          </p:spPr>
          <p:txBody>
            <a:bodyPr wrap="square" lIns="0" tIns="0" rIns="0" bIns="0" rtlCol="0"/>
            <a:lstStyle/>
            <a:p/>
          </p:txBody>
        </p:sp>
        <p:sp>
          <p:nvSpPr>
            <p:cNvPr id="23" name="object 23"/>
            <p:cNvSpPr/>
            <p:nvPr/>
          </p:nvSpPr>
          <p:spPr>
            <a:xfrm>
              <a:off x="1670011" y="4239056"/>
              <a:ext cx="0" cy="1241425"/>
            </a:xfrm>
            <a:custGeom>
              <a:avLst/>
              <a:gdLst/>
              <a:ahLst/>
              <a:cxnLst/>
              <a:rect l="l" t="t" r="r" b="b"/>
              <a:pathLst>
                <a:path h="1241425">
                  <a:moveTo>
                    <a:pt x="0" y="0"/>
                  </a:moveTo>
                  <a:lnTo>
                    <a:pt x="1" y="1241070"/>
                  </a:lnTo>
                </a:path>
              </a:pathLst>
            </a:custGeom>
            <a:ln w="12700">
              <a:solidFill>
                <a:srgbClr val="2691C9"/>
              </a:solidFill>
            </a:ln>
          </p:spPr>
          <p:txBody>
            <a:bodyPr wrap="square" lIns="0" tIns="0" rIns="0" bIns="0" rtlCol="0"/>
            <a:lstStyle/>
            <a:p/>
          </p:txBody>
        </p:sp>
        <p:sp>
          <p:nvSpPr>
            <p:cNvPr id="24" name="object 24"/>
            <p:cNvSpPr/>
            <p:nvPr/>
          </p:nvSpPr>
          <p:spPr>
            <a:xfrm>
              <a:off x="1627593" y="4196626"/>
              <a:ext cx="84839" cy="84839"/>
            </a:xfrm>
            <a:prstGeom prst="rect">
              <a:avLst/>
            </a:prstGeom>
            <a:blipFill>
              <a:blip r:embed="rId5" cstate="print"/>
              <a:stretch>
                <a:fillRect/>
              </a:stretch>
            </a:blipFill>
          </p:spPr>
          <p:txBody>
            <a:bodyPr wrap="square" lIns="0" tIns="0" rIns="0" bIns="0" rtlCol="0"/>
            <a:lstStyle/>
            <a:p/>
          </p:txBody>
        </p:sp>
        <p:sp>
          <p:nvSpPr>
            <p:cNvPr id="25" name="object 25"/>
            <p:cNvSpPr/>
            <p:nvPr/>
          </p:nvSpPr>
          <p:spPr>
            <a:xfrm>
              <a:off x="3270383" y="2641771"/>
              <a:ext cx="304800" cy="403225"/>
            </a:xfrm>
            <a:custGeom>
              <a:avLst/>
              <a:gdLst/>
              <a:ahLst/>
              <a:cxnLst/>
              <a:rect l="l" t="t" r="r" b="b"/>
              <a:pathLst>
                <a:path w="304800" h="403225">
                  <a:moveTo>
                    <a:pt x="175964" y="0"/>
                  </a:moveTo>
                  <a:lnTo>
                    <a:pt x="128769" y="0"/>
                  </a:lnTo>
                  <a:lnTo>
                    <a:pt x="83367" y="14450"/>
                  </a:lnTo>
                  <a:lnTo>
                    <a:pt x="43351" y="43351"/>
                  </a:lnTo>
                  <a:lnTo>
                    <a:pt x="14450" y="83361"/>
                  </a:lnTo>
                  <a:lnTo>
                    <a:pt x="0" y="128759"/>
                  </a:lnTo>
                  <a:lnTo>
                    <a:pt x="0" y="175955"/>
                  </a:lnTo>
                  <a:lnTo>
                    <a:pt x="14450" y="221356"/>
                  </a:lnTo>
                  <a:lnTo>
                    <a:pt x="43351" y="261372"/>
                  </a:lnTo>
                  <a:lnTo>
                    <a:pt x="73669" y="293733"/>
                  </a:lnTo>
                  <a:lnTo>
                    <a:pt x="101946" y="328141"/>
                  </a:lnTo>
                  <a:lnTo>
                    <a:pt x="128180" y="364594"/>
                  </a:lnTo>
                  <a:lnTo>
                    <a:pt x="152368" y="403091"/>
                  </a:lnTo>
                  <a:lnTo>
                    <a:pt x="176554" y="364594"/>
                  </a:lnTo>
                  <a:lnTo>
                    <a:pt x="202784" y="328141"/>
                  </a:lnTo>
                  <a:lnTo>
                    <a:pt x="231056" y="293733"/>
                  </a:lnTo>
                  <a:lnTo>
                    <a:pt x="261372" y="261372"/>
                  </a:lnTo>
                  <a:lnTo>
                    <a:pt x="290273" y="221356"/>
                  </a:lnTo>
                  <a:lnTo>
                    <a:pt x="304724" y="175955"/>
                  </a:lnTo>
                  <a:lnTo>
                    <a:pt x="304724" y="128759"/>
                  </a:lnTo>
                  <a:lnTo>
                    <a:pt x="290273" y="83361"/>
                  </a:lnTo>
                  <a:lnTo>
                    <a:pt x="261372" y="43351"/>
                  </a:lnTo>
                  <a:lnTo>
                    <a:pt x="221362" y="14450"/>
                  </a:lnTo>
                  <a:lnTo>
                    <a:pt x="175964" y="0"/>
                  </a:lnTo>
                  <a:close/>
                </a:path>
              </a:pathLst>
            </a:custGeom>
            <a:solidFill>
              <a:srgbClr val="26A0CD"/>
            </a:solidFill>
          </p:spPr>
          <p:txBody>
            <a:bodyPr wrap="square" lIns="0" tIns="0" rIns="0" bIns="0" rtlCol="0"/>
            <a:lstStyle/>
            <a:p/>
          </p:txBody>
        </p:sp>
        <p:sp>
          <p:nvSpPr>
            <p:cNvPr id="26" name="object 26"/>
            <p:cNvSpPr/>
            <p:nvPr/>
          </p:nvSpPr>
          <p:spPr>
            <a:xfrm>
              <a:off x="3270385" y="2641765"/>
              <a:ext cx="304800" cy="403225"/>
            </a:xfrm>
            <a:custGeom>
              <a:avLst/>
              <a:gdLst/>
              <a:ahLst/>
              <a:cxnLst/>
              <a:rect l="l" t="t" r="r" b="b"/>
              <a:pathLst>
                <a:path w="304800" h="403225">
                  <a:moveTo>
                    <a:pt x="261374" y="43348"/>
                  </a:moveTo>
                  <a:lnTo>
                    <a:pt x="290273" y="83362"/>
                  </a:lnTo>
                  <a:lnTo>
                    <a:pt x="304722" y="128763"/>
                  </a:lnTo>
                  <a:lnTo>
                    <a:pt x="304722" y="175959"/>
                  </a:lnTo>
                  <a:lnTo>
                    <a:pt x="290273" y="221360"/>
                  </a:lnTo>
                  <a:lnTo>
                    <a:pt x="261374" y="261373"/>
                  </a:lnTo>
                  <a:lnTo>
                    <a:pt x="231055" y="293737"/>
                  </a:lnTo>
                  <a:lnTo>
                    <a:pt x="202779" y="328144"/>
                  </a:lnTo>
                  <a:lnTo>
                    <a:pt x="176548" y="364595"/>
                  </a:lnTo>
                  <a:lnTo>
                    <a:pt x="152361" y="403090"/>
                  </a:lnTo>
                  <a:lnTo>
                    <a:pt x="128174" y="364595"/>
                  </a:lnTo>
                  <a:lnTo>
                    <a:pt x="101942" y="328144"/>
                  </a:lnTo>
                  <a:lnTo>
                    <a:pt x="73667" y="293737"/>
                  </a:lnTo>
                  <a:lnTo>
                    <a:pt x="43348" y="261374"/>
                  </a:lnTo>
                  <a:lnTo>
                    <a:pt x="14449" y="221360"/>
                  </a:lnTo>
                  <a:lnTo>
                    <a:pt x="0" y="175959"/>
                  </a:lnTo>
                  <a:lnTo>
                    <a:pt x="0" y="128763"/>
                  </a:lnTo>
                  <a:lnTo>
                    <a:pt x="14449" y="83362"/>
                  </a:lnTo>
                  <a:lnTo>
                    <a:pt x="43348" y="43348"/>
                  </a:lnTo>
                  <a:lnTo>
                    <a:pt x="83362" y="14449"/>
                  </a:lnTo>
                  <a:lnTo>
                    <a:pt x="128763" y="0"/>
                  </a:lnTo>
                  <a:lnTo>
                    <a:pt x="175959" y="0"/>
                  </a:lnTo>
                  <a:lnTo>
                    <a:pt x="221360" y="14449"/>
                  </a:lnTo>
                  <a:lnTo>
                    <a:pt x="261374" y="43348"/>
                  </a:lnTo>
                  <a:close/>
                </a:path>
              </a:pathLst>
            </a:custGeom>
            <a:ln w="12700">
              <a:solidFill>
                <a:srgbClr val="26A0CD"/>
              </a:solidFill>
            </a:ln>
          </p:spPr>
          <p:txBody>
            <a:bodyPr wrap="square" lIns="0" tIns="0" rIns="0" bIns="0" rtlCol="0"/>
            <a:lstStyle/>
            <a:p/>
          </p:txBody>
        </p:sp>
        <p:sp>
          <p:nvSpPr>
            <p:cNvPr id="27" name="object 27"/>
            <p:cNvSpPr/>
            <p:nvPr/>
          </p:nvSpPr>
          <p:spPr>
            <a:xfrm>
              <a:off x="3302838" y="2674213"/>
              <a:ext cx="239826" cy="239826"/>
            </a:xfrm>
            <a:prstGeom prst="rect">
              <a:avLst/>
            </a:prstGeom>
            <a:blipFill>
              <a:blip r:embed="rId6" cstate="print"/>
              <a:stretch>
                <a:fillRect/>
              </a:stretch>
            </a:blipFill>
          </p:spPr>
          <p:txBody>
            <a:bodyPr wrap="square" lIns="0" tIns="0" rIns="0" bIns="0" rtlCol="0"/>
            <a:lstStyle/>
            <a:p/>
          </p:txBody>
        </p:sp>
      </p:grpSp>
      <p:sp>
        <p:nvSpPr>
          <p:cNvPr id="28" name="object 28"/>
          <p:cNvSpPr txBox="1"/>
          <p:nvPr/>
        </p:nvSpPr>
        <p:spPr>
          <a:xfrm>
            <a:off x="2089023" y="4873244"/>
            <a:ext cx="2198370" cy="1177290"/>
          </a:xfrm>
          <a:prstGeom prst="rect">
            <a:avLst/>
          </a:prstGeom>
        </p:spPr>
        <p:txBody>
          <a:bodyPr vert="horz" wrap="square" lIns="0" tIns="12700" rIns="0" bIns="0" rtlCol="0">
            <a:spAutoFit/>
          </a:bodyPr>
          <a:lstStyle/>
          <a:p>
            <a:pPr marL="12700" marR="5080">
              <a:lnSpc>
                <a:spcPct val="126000"/>
              </a:lnSpc>
              <a:spcBef>
                <a:spcPts val="100"/>
              </a:spcBef>
            </a:pPr>
            <a:r>
              <a:rPr sz="1800" b="1" spc="-135" dirty="0">
                <a:solidFill>
                  <a:srgbClr val="FFC000"/>
                </a:solidFill>
                <a:latin typeface="Trebuchet MS" panose="020B0703020202090204"/>
                <a:cs typeface="Trebuchet MS" panose="020B0703020202090204"/>
              </a:rPr>
              <a:t>Launch </a:t>
            </a:r>
            <a:r>
              <a:rPr sz="1800" b="1" spc="-75" dirty="0">
                <a:solidFill>
                  <a:srgbClr val="FFC000"/>
                </a:solidFill>
                <a:latin typeface="Trebuchet MS" panose="020B0703020202090204"/>
                <a:cs typeface="Trebuchet MS" panose="020B0703020202090204"/>
              </a:rPr>
              <a:t>of </a:t>
            </a:r>
            <a:r>
              <a:rPr sz="1800" b="1" spc="-70" dirty="0">
                <a:solidFill>
                  <a:srgbClr val="FFC000"/>
                </a:solidFill>
                <a:latin typeface="Trebuchet MS" panose="020B0703020202090204"/>
                <a:cs typeface="Trebuchet MS" panose="020B0703020202090204"/>
              </a:rPr>
              <a:t>Marketing  </a:t>
            </a:r>
            <a:r>
              <a:rPr sz="1800" b="1" spc="-90" dirty="0">
                <a:solidFill>
                  <a:srgbClr val="FFC000"/>
                </a:solidFill>
                <a:latin typeface="Trebuchet MS" panose="020B0703020202090204"/>
                <a:cs typeface="Trebuchet MS" panose="020B0703020202090204"/>
              </a:rPr>
              <a:t>Campaigns and</a:t>
            </a:r>
            <a:r>
              <a:rPr sz="1800" b="1" spc="-235" dirty="0">
                <a:solidFill>
                  <a:srgbClr val="FFC000"/>
                </a:solidFill>
                <a:latin typeface="Trebuchet MS" panose="020B0703020202090204"/>
                <a:cs typeface="Trebuchet MS" panose="020B0703020202090204"/>
              </a:rPr>
              <a:t> </a:t>
            </a:r>
            <a:r>
              <a:rPr sz="1800" b="1" spc="-130" dirty="0">
                <a:solidFill>
                  <a:srgbClr val="FFC000"/>
                </a:solidFill>
                <a:latin typeface="Trebuchet MS" panose="020B0703020202090204"/>
                <a:cs typeface="Trebuchet MS" panose="020B0703020202090204"/>
              </a:rPr>
              <a:t>Events.</a:t>
            </a:r>
            <a:endParaRPr sz="1800">
              <a:latin typeface="Trebuchet MS" panose="020B0703020202090204"/>
              <a:cs typeface="Trebuchet MS" panose="020B0703020202090204"/>
            </a:endParaRPr>
          </a:p>
          <a:p>
            <a:pPr marL="64135">
              <a:lnSpc>
                <a:spcPct val="100000"/>
              </a:lnSpc>
              <a:spcBef>
                <a:spcPts val="1485"/>
              </a:spcBef>
            </a:pPr>
            <a:r>
              <a:rPr sz="1800" b="1" spc="-130" dirty="0">
                <a:solidFill>
                  <a:srgbClr val="FFC000"/>
                </a:solidFill>
                <a:latin typeface="Trebuchet MS" panose="020B0703020202090204"/>
                <a:cs typeface="Trebuchet MS" panose="020B0703020202090204"/>
              </a:rPr>
              <a:t>JANUARY</a:t>
            </a:r>
            <a:r>
              <a:rPr sz="1800" b="1" spc="-150" dirty="0">
                <a:solidFill>
                  <a:srgbClr val="FFC000"/>
                </a:solidFill>
                <a:latin typeface="Trebuchet MS" panose="020B0703020202090204"/>
                <a:cs typeface="Trebuchet MS" panose="020B0703020202090204"/>
              </a:rPr>
              <a:t> </a:t>
            </a:r>
            <a:r>
              <a:rPr sz="1800" b="1" spc="-145" dirty="0">
                <a:solidFill>
                  <a:srgbClr val="FFC000"/>
                </a:solidFill>
                <a:latin typeface="Trebuchet MS" panose="020B0703020202090204"/>
                <a:cs typeface="Trebuchet MS" panose="020B0703020202090204"/>
              </a:rPr>
              <a:t>2022</a:t>
            </a:r>
            <a:endParaRPr sz="1800">
              <a:latin typeface="Trebuchet MS" panose="020B0703020202090204"/>
              <a:cs typeface="Trebuchet MS" panose="020B0703020202090204"/>
            </a:endParaRPr>
          </a:p>
        </p:txBody>
      </p:sp>
      <p:sp>
        <p:nvSpPr>
          <p:cNvPr id="29" name="object 29"/>
          <p:cNvSpPr txBox="1"/>
          <p:nvPr/>
        </p:nvSpPr>
        <p:spPr>
          <a:xfrm>
            <a:off x="3646030" y="3407155"/>
            <a:ext cx="1805305" cy="793750"/>
          </a:xfrm>
          <a:prstGeom prst="rect">
            <a:avLst/>
          </a:prstGeom>
        </p:spPr>
        <p:txBody>
          <a:bodyPr vert="horz" wrap="square" lIns="0" tIns="40005" rIns="0" bIns="0" rtlCol="0">
            <a:spAutoFit/>
          </a:bodyPr>
          <a:lstStyle/>
          <a:p>
            <a:pPr marL="12700" marR="5080" indent="51435">
              <a:lnSpc>
                <a:spcPct val="90000"/>
              </a:lnSpc>
              <a:spcBef>
                <a:spcPts val="315"/>
              </a:spcBef>
            </a:pPr>
            <a:r>
              <a:rPr sz="1800" b="1" spc="-130" dirty="0">
                <a:solidFill>
                  <a:srgbClr val="FFC000"/>
                </a:solidFill>
                <a:latin typeface="Trebuchet MS" panose="020B0703020202090204"/>
                <a:cs typeface="Trebuchet MS" panose="020B0703020202090204"/>
              </a:rPr>
              <a:t>First</a:t>
            </a:r>
            <a:r>
              <a:rPr sz="1800" b="1" spc="-204" dirty="0">
                <a:solidFill>
                  <a:srgbClr val="FFC000"/>
                </a:solidFill>
                <a:latin typeface="Trebuchet MS" panose="020B0703020202090204"/>
                <a:cs typeface="Trebuchet MS" panose="020B0703020202090204"/>
              </a:rPr>
              <a:t> </a:t>
            </a:r>
            <a:r>
              <a:rPr sz="1800" b="1" spc="-100" dirty="0">
                <a:solidFill>
                  <a:srgbClr val="FFC000"/>
                </a:solidFill>
                <a:latin typeface="Trebuchet MS" panose="020B0703020202090204"/>
                <a:cs typeface="Trebuchet MS" panose="020B0703020202090204"/>
              </a:rPr>
              <a:t>Omnichannel  </a:t>
            </a:r>
            <a:r>
              <a:rPr sz="1800" b="1" spc="-30" dirty="0">
                <a:solidFill>
                  <a:srgbClr val="FFC000"/>
                </a:solidFill>
                <a:latin typeface="Trebuchet MS" panose="020B0703020202090204"/>
                <a:cs typeface="Trebuchet MS" panose="020B0703020202090204"/>
              </a:rPr>
              <a:t>Model </a:t>
            </a:r>
            <a:r>
              <a:rPr sz="1800" b="1" spc="-120" dirty="0">
                <a:solidFill>
                  <a:srgbClr val="FFC000"/>
                </a:solidFill>
                <a:latin typeface="Trebuchet MS" panose="020B0703020202090204"/>
                <a:cs typeface="Trebuchet MS" panose="020B0703020202090204"/>
              </a:rPr>
              <a:t>Clinic  </a:t>
            </a:r>
            <a:r>
              <a:rPr sz="1800" b="1" spc="-140" dirty="0">
                <a:solidFill>
                  <a:srgbClr val="FFC000"/>
                </a:solidFill>
                <a:latin typeface="Trebuchet MS" panose="020B0703020202090204"/>
                <a:cs typeface="Trebuchet MS" panose="020B0703020202090204"/>
              </a:rPr>
              <a:t>Launch.</a:t>
            </a:r>
            <a:endParaRPr sz="1800">
              <a:latin typeface="Trebuchet MS" panose="020B0703020202090204"/>
              <a:cs typeface="Trebuchet MS" panose="020B0703020202090204"/>
            </a:endParaRPr>
          </a:p>
        </p:txBody>
      </p:sp>
      <p:sp>
        <p:nvSpPr>
          <p:cNvPr id="30" name="object 30"/>
          <p:cNvSpPr txBox="1"/>
          <p:nvPr/>
        </p:nvSpPr>
        <p:spPr>
          <a:xfrm>
            <a:off x="3697719" y="2626867"/>
            <a:ext cx="1538605" cy="299720"/>
          </a:xfrm>
          <a:prstGeom prst="rect">
            <a:avLst/>
          </a:prstGeom>
        </p:spPr>
        <p:txBody>
          <a:bodyPr vert="horz" wrap="square" lIns="0" tIns="12700" rIns="0" bIns="0" rtlCol="0">
            <a:spAutoFit/>
          </a:bodyPr>
          <a:lstStyle/>
          <a:p>
            <a:pPr marL="12700">
              <a:lnSpc>
                <a:spcPct val="100000"/>
              </a:lnSpc>
              <a:spcBef>
                <a:spcPts val="100"/>
              </a:spcBef>
            </a:pPr>
            <a:r>
              <a:rPr sz="1800" b="1" spc="-125" dirty="0">
                <a:solidFill>
                  <a:srgbClr val="FFC000"/>
                </a:solidFill>
                <a:latin typeface="Trebuchet MS" panose="020B0703020202090204"/>
                <a:cs typeface="Trebuchet MS" panose="020B0703020202090204"/>
              </a:rPr>
              <a:t>FEBRUARY</a:t>
            </a:r>
            <a:r>
              <a:rPr sz="1800" b="1" spc="-195" dirty="0">
                <a:solidFill>
                  <a:srgbClr val="FFC000"/>
                </a:solidFill>
                <a:latin typeface="Trebuchet MS" panose="020B0703020202090204"/>
                <a:cs typeface="Trebuchet MS" panose="020B0703020202090204"/>
              </a:rPr>
              <a:t> </a:t>
            </a:r>
            <a:r>
              <a:rPr sz="1800" b="1" spc="-145" dirty="0">
                <a:solidFill>
                  <a:srgbClr val="FFC000"/>
                </a:solidFill>
                <a:latin typeface="Trebuchet MS" panose="020B0703020202090204"/>
                <a:cs typeface="Trebuchet MS" panose="020B0703020202090204"/>
              </a:rPr>
              <a:t>2022</a:t>
            </a:r>
            <a:endParaRPr sz="1800">
              <a:latin typeface="Trebuchet MS" panose="020B0703020202090204"/>
              <a:cs typeface="Trebuchet MS" panose="020B0703020202090204"/>
            </a:endParaRPr>
          </a:p>
        </p:txBody>
      </p:sp>
      <p:grpSp>
        <p:nvGrpSpPr>
          <p:cNvPr id="31" name="object 31"/>
          <p:cNvGrpSpPr/>
          <p:nvPr/>
        </p:nvGrpSpPr>
        <p:grpSpPr>
          <a:xfrm>
            <a:off x="3365576" y="2591168"/>
            <a:ext cx="5478780" cy="3339465"/>
            <a:chOff x="3365576" y="2591168"/>
            <a:chExt cx="5478780" cy="3339465"/>
          </a:xfrm>
        </p:grpSpPr>
        <p:sp>
          <p:nvSpPr>
            <p:cNvPr id="32" name="object 32"/>
            <p:cNvSpPr/>
            <p:nvPr/>
          </p:nvSpPr>
          <p:spPr>
            <a:xfrm>
              <a:off x="3408007" y="2946844"/>
              <a:ext cx="0" cy="1241425"/>
            </a:xfrm>
            <a:custGeom>
              <a:avLst/>
              <a:gdLst/>
              <a:ahLst/>
              <a:cxnLst/>
              <a:rect l="l" t="t" r="r" b="b"/>
              <a:pathLst>
                <a:path h="1241425">
                  <a:moveTo>
                    <a:pt x="0" y="0"/>
                  </a:moveTo>
                  <a:lnTo>
                    <a:pt x="1" y="1241070"/>
                  </a:lnTo>
                </a:path>
              </a:pathLst>
            </a:custGeom>
            <a:ln w="12700">
              <a:solidFill>
                <a:srgbClr val="26A0CD"/>
              </a:solidFill>
            </a:ln>
          </p:spPr>
          <p:txBody>
            <a:bodyPr wrap="square" lIns="0" tIns="0" rIns="0" bIns="0" rtlCol="0"/>
            <a:lstStyle/>
            <a:p/>
          </p:txBody>
        </p:sp>
        <p:sp>
          <p:nvSpPr>
            <p:cNvPr id="33" name="object 33"/>
            <p:cNvSpPr/>
            <p:nvPr/>
          </p:nvSpPr>
          <p:spPr>
            <a:xfrm>
              <a:off x="3365576" y="4145495"/>
              <a:ext cx="84839" cy="84839"/>
            </a:xfrm>
            <a:prstGeom prst="rect">
              <a:avLst/>
            </a:prstGeom>
            <a:blipFill>
              <a:blip r:embed="rId7" cstate="print"/>
              <a:stretch>
                <a:fillRect/>
              </a:stretch>
            </a:blipFill>
          </p:spPr>
          <p:txBody>
            <a:bodyPr wrap="square" lIns="0" tIns="0" rIns="0" bIns="0" rtlCol="0"/>
            <a:lstStyle/>
            <a:p/>
          </p:txBody>
        </p:sp>
        <p:sp>
          <p:nvSpPr>
            <p:cNvPr id="34" name="object 34"/>
            <p:cNvSpPr/>
            <p:nvPr/>
          </p:nvSpPr>
          <p:spPr>
            <a:xfrm>
              <a:off x="5160359" y="5520588"/>
              <a:ext cx="304800" cy="403225"/>
            </a:xfrm>
            <a:custGeom>
              <a:avLst/>
              <a:gdLst/>
              <a:ahLst/>
              <a:cxnLst/>
              <a:rect l="l" t="t" r="r" b="b"/>
              <a:pathLst>
                <a:path w="304800" h="403225">
                  <a:moveTo>
                    <a:pt x="152368" y="0"/>
                  </a:moveTo>
                  <a:lnTo>
                    <a:pt x="128180" y="38490"/>
                  </a:lnTo>
                  <a:lnTo>
                    <a:pt x="101946" y="74939"/>
                  </a:lnTo>
                  <a:lnTo>
                    <a:pt x="73669" y="109346"/>
                  </a:lnTo>
                  <a:lnTo>
                    <a:pt x="43351" y="141710"/>
                  </a:lnTo>
                  <a:lnTo>
                    <a:pt x="14450" y="181724"/>
                  </a:lnTo>
                  <a:lnTo>
                    <a:pt x="0" y="227125"/>
                  </a:lnTo>
                  <a:lnTo>
                    <a:pt x="0" y="274322"/>
                  </a:lnTo>
                  <a:lnTo>
                    <a:pt x="14450" y="319722"/>
                  </a:lnTo>
                  <a:lnTo>
                    <a:pt x="43351" y="359736"/>
                  </a:lnTo>
                  <a:lnTo>
                    <a:pt x="83367" y="388635"/>
                  </a:lnTo>
                  <a:lnTo>
                    <a:pt x="128769" y="403085"/>
                  </a:lnTo>
                  <a:lnTo>
                    <a:pt x="175964" y="403085"/>
                  </a:lnTo>
                  <a:lnTo>
                    <a:pt x="221362" y="388635"/>
                  </a:lnTo>
                  <a:lnTo>
                    <a:pt x="261372" y="359736"/>
                  </a:lnTo>
                  <a:lnTo>
                    <a:pt x="290273" y="319722"/>
                  </a:lnTo>
                  <a:lnTo>
                    <a:pt x="304724" y="274322"/>
                  </a:lnTo>
                  <a:lnTo>
                    <a:pt x="304724" y="227125"/>
                  </a:lnTo>
                  <a:lnTo>
                    <a:pt x="290273" y="181724"/>
                  </a:lnTo>
                  <a:lnTo>
                    <a:pt x="261372" y="141710"/>
                  </a:lnTo>
                  <a:lnTo>
                    <a:pt x="231056" y="109346"/>
                  </a:lnTo>
                  <a:lnTo>
                    <a:pt x="202784" y="74939"/>
                  </a:lnTo>
                  <a:lnTo>
                    <a:pt x="176554" y="38490"/>
                  </a:lnTo>
                  <a:lnTo>
                    <a:pt x="152368" y="0"/>
                  </a:lnTo>
                  <a:close/>
                </a:path>
              </a:pathLst>
            </a:custGeom>
            <a:solidFill>
              <a:srgbClr val="27AFD0"/>
            </a:solidFill>
          </p:spPr>
          <p:txBody>
            <a:bodyPr wrap="square" lIns="0" tIns="0" rIns="0" bIns="0" rtlCol="0"/>
            <a:lstStyle/>
            <a:p/>
          </p:txBody>
        </p:sp>
        <p:sp>
          <p:nvSpPr>
            <p:cNvPr id="35" name="object 35"/>
            <p:cNvSpPr/>
            <p:nvPr/>
          </p:nvSpPr>
          <p:spPr>
            <a:xfrm>
              <a:off x="5160358" y="5520582"/>
              <a:ext cx="304800" cy="403225"/>
            </a:xfrm>
            <a:custGeom>
              <a:avLst/>
              <a:gdLst/>
              <a:ahLst/>
              <a:cxnLst/>
              <a:rect l="l" t="t" r="r" b="b"/>
              <a:pathLst>
                <a:path w="304800" h="403225">
                  <a:moveTo>
                    <a:pt x="43348" y="359742"/>
                  </a:moveTo>
                  <a:lnTo>
                    <a:pt x="14449" y="319728"/>
                  </a:lnTo>
                  <a:lnTo>
                    <a:pt x="0" y="274327"/>
                  </a:lnTo>
                  <a:lnTo>
                    <a:pt x="0" y="227131"/>
                  </a:lnTo>
                  <a:lnTo>
                    <a:pt x="14449" y="181730"/>
                  </a:lnTo>
                  <a:lnTo>
                    <a:pt x="43348" y="141717"/>
                  </a:lnTo>
                  <a:lnTo>
                    <a:pt x="73667" y="109353"/>
                  </a:lnTo>
                  <a:lnTo>
                    <a:pt x="101943" y="74946"/>
                  </a:lnTo>
                  <a:lnTo>
                    <a:pt x="128174" y="38494"/>
                  </a:lnTo>
                  <a:lnTo>
                    <a:pt x="152361" y="0"/>
                  </a:lnTo>
                  <a:lnTo>
                    <a:pt x="176548" y="38495"/>
                  </a:lnTo>
                  <a:lnTo>
                    <a:pt x="202779" y="74946"/>
                  </a:lnTo>
                  <a:lnTo>
                    <a:pt x="231054" y="109353"/>
                  </a:lnTo>
                  <a:lnTo>
                    <a:pt x="261373" y="141716"/>
                  </a:lnTo>
                  <a:lnTo>
                    <a:pt x="290273" y="181730"/>
                  </a:lnTo>
                  <a:lnTo>
                    <a:pt x="304722" y="227131"/>
                  </a:lnTo>
                  <a:lnTo>
                    <a:pt x="304722" y="274327"/>
                  </a:lnTo>
                  <a:lnTo>
                    <a:pt x="290273" y="319728"/>
                  </a:lnTo>
                  <a:lnTo>
                    <a:pt x="261373" y="359742"/>
                  </a:lnTo>
                  <a:lnTo>
                    <a:pt x="221360" y="388641"/>
                  </a:lnTo>
                  <a:lnTo>
                    <a:pt x="175959" y="403090"/>
                  </a:lnTo>
                  <a:lnTo>
                    <a:pt x="128763" y="403090"/>
                  </a:lnTo>
                  <a:lnTo>
                    <a:pt x="83362" y="388641"/>
                  </a:lnTo>
                  <a:lnTo>
                    <a:pt x="43348" y="359742"/>
                  </a:lnTo>
                  <a:close/>
                </a:path>
              </a:pathLst>
            </a:custGeom>
            <a:ln w="12700">
              <a:solidFill>
                <a:srgbClr val="27AFD0"/>
              </a:solidFill>
            </a:ln>
          </p:spPr>
          <p:txBody>
            <a:bodyPr wrap="square" lIns="0" tIns="0" rIns="0" bIns="0" rtlCol="0"/>
            <a:lstStyle/>
            <a:p/>
          </p:txBody>
        </p:sp>
        <p:sp>
          <p:nvSpPr>
            <p:cNvPr id="36" name="object 36"/>
            <p:cNvSpPr/>
            <p:nvPr/>
          </p:nvSpPr>
          <p:spPr>
            <a:xfrm>
              <a:off x="5192814" y="5651398"/>
              <a:ext cx="239826" cy="239828"/>
            </a:xfrm>
            <a:prstGeom prst="rect">
              <a:avLst/>
            </a:prstGeom>
            <a:blipFill>
              <a:blip r:embed="rId8" cstate="print"/>
              <a:stretch>
                <a:fillRect/>
              </a:stretch>
            </a:blipFill>
          </p:spPr>
          <p:txBody>
            <a:bodyPr wrap="square" lIns="0" tIns="0" rIns="0" bIns="0" rtlCol="0"/>
            <a:lstStyle/>
            <a:p/>
          </p:txBody>
        </p:sp>
        <p:sp>
          <p:nvSpPr>
            <p:cNvPr id="37" name="object 37"/>
            <p:cNvSpPr/>
            <p:nvPr/>
          </p:nvSpPr>
          <p:spPr>
            <a:xfrm>
              <a:off x="5312727" y="4266476"/>
              <a:ext cx="0" cy="1241425"/>
            </a:xfrm>
            <a:custGeom>
              <a:avLst/>
              <a:gdLst/>
              <a:ahLst/>
              <a:cxnLst/>
              <a:rect l="l" t="t" r="r" b="b"/>
              <a:pathLst>
                <a:path h="1241425">
                  <a:moveTo>
                    <a:pt x="0" y="0"/>
                  </a:moveTo>
                  <a:lnTo>
                    <a:pt x="1" y="1241070"/>
                  </a:lnTo>
                </a:path>
              </a:pathLst>
            </a:custGeom>
            <a:ln w="12700">
              <a:solidFill>
                <a:srgbClr val="27AFD0"/>
              </a:solidFill>
            </a:ln>
          </p:spPr>
          <p:txBody>
            <a:bodyPr wrap="square" lIns="0" tIns="0" rIns="0" bIns="0" rtlCol="0"/>
            <a:lstStyle/>
            <a:p/>
          </p:txBody>
        </p:sp>
        <p:sp>
          <p:nvSpPr>
            <p:cNvPr id="38" name="object 38"/>
            <p:cNvSpPr/>
            <p:nvPr/>
          </p:nvSpPr>
          <p:spPr>
            <a:xfrm>
              <a:off x="5270309" y="4224058"/>
              <a:ext cx="84839" cy="84839"/>
            </a:xfrm>
            <a:prstGeom prst="rect">
              <a:avLst/>
            </a:prstGeom>
            <a:blipFill>
              <a:blip r:embed="rId9" cstate="print"/>
              <a:stretch>
                <a:fillRect/>
              </a:stretch>
            </a:blipFill>
          </p:spPr>
          <p:txBody>
            <a:bodyPr wrap="square" lIns="0" tIns="0" rIns="0" bIns="0" rtlCol="0"/>
            <a:lstStyle/>
            <a:p/>
          </p:txBody>
        </p:sp>
        <p:sp>
          <p:nvSpPr>
            <p:cNvPr id="39" name="object 39"/>
            <p:cNvSpPr/>
            <p:nvPr/>
          </p:nvSpPr>
          <p:spPr>
            <a:xfrm>
              <a:off x="6975354" y="2597524"/>
              <a:ext cx="304800" cy="403225"/>
            </a:xfrm>
            <a:custGeom>
              <a:avLst/>
              <a:gdLst/>
              <a:ahLst/>
              <a:cxnLst/>
              <a:rect l="l" t="t" r="r" b="b"/>
              <a:pathLst>
                <a:path w="304800" h="403225">
                  <a:moveTo>
                    <a:pt x="175955" y="0"/>
                  </a:moveTo>
                  <a:lnTo>
                    <a:pt x="128759" y="0"/>
                  </a:lnTo>
                  <a:lnTo>
                    <a:pt x="83361" y="14450"/>
                  </a:lnTo>
                  <a:lnTo>
                    <a:pt x="43351" y="43351"/>
                  </a:lnTo>
                  <a:lnTo>
                    <a:pt x="14450" y="83361"/>
                  </a:lnTo>
                  <a:lnTo>
                    <a:pt x="0" y="128759"/>
                  </a:lnTo>
                  <a:lnTo>
                    <a:pt x="0" y="175955"/>
                  </a:lnTo>
                  <a:lnTo>
                    <a:pt x="14450" y="221356"/>
                  </a:lnTo>
                  <a:lnTo>
                    <a:pt x="43351" y="261372"/>
                  </a:lnTo>
                  <a:lnTo>
                    <a:pt x="73667" y="293733"/>
                  </a:lnTo>
                  <a:lnTo>
                    <a:pt x="101939" y="328141"/>
                  </a:lnTo>
                  <a:lnTo>
                    <a:pt x="128169" y="364594"/>
                  </a:lnTo>
                  <a:lnTo>
                    <a:pt x="152355" y="403091"/>
                  </a:lnTo>
                  <a:lnTo>
                    <a:pt x="176544" y="364594"/>
                  </a:lnTo>
                  <a:lnTo>
                    <a:pt x="202777" y="328141"/>
                  </a:lnTo>
                  <a:lnTo>
                    <a:pt x="231054" y="293733"/>
                  </a:lnTo>
                  <a:lnTo>
                    <a:pt x="261372" y="261372"/>
                  </a:lnTo>
                  <a:lnTo>
                    <a:pt x="290273" y="221356"/>
                  </a:lnTo>
                  <a:lnTo>
                    <a:pt x="304724" y="175955"/>
                  </a:lnTo>
                  <a:lnTo>
                    <a:pt x="304724" y="128759"/>
                  </a:lnTo>
                  <a:lnTo>
                    <a:pt x="290273" y="83361"/>
                  </a:lnTo>
                  <a:lnTo>
                    <a:pt x="261372" y="43351"/>
                  </a:lnTo>
                  <a:lnTo>
                    <a:pt x="221356" y="14450"/>
                  </a:lnTo>
                  <a:lnTo>
                    <a:pt x="175955" y="0"/>
                  </a:lnTo>
                  <a:close/>
                </a:path>
              </a:pathLst>
            </a:custGeom>
            <a:solidFill>
              <a:srgbClr val="27BED4"/>
            </a:solidFill>
          </p:spPr>
          <p:txBody>
            <a:bodyPr wrap="square" lIns="0" tIns="0" rIns="0" bIns="0" rtlCol="0"/>
            <a:lstStyle/>
            <a:p/>
          </p:txBody>
        </p:sp>
        <p:sp>
          <p:nvSpPr>
            <p:cNvPr id="40" name="object 40"/>
            <p:cNvSpPr/>
            <p:nvPr/>
          </p:nvSpPr>
          <p:spPr>
            <a:xfrm>
              <a:off x="6975356" y="2597518"/>
              <a:ext cx="304800" cy="403225"/>
            </a:xfrm>
            <a:custGeom>
              <a:avLst/>
              <a:gdLst/>
              <a:ahLst/>
              <a:cxnLst/>
              <a:rect l="l" t="t" r="r" b="b"/>
              <a:pathLst>
                <a:path w="304800" h="403225">
                  <a:moveTo>
                    <a:pt x="261374" y="43348"/>
                  </a:moveTo>
                  <a:lnTo>
                    <a:pt x="290273" y="83362"/>
                  </a:lnTo>
                  <a:lnTo>
                    <a:pt x="304722" y="128763"/>
                  </a:lnTo>
                  <a:lnTo>
                    <a:pt x="304722" y="175959"/>
                  </a:lnTo>
                  <a:lnTo>
                    <a:pt x="290273" y="221360"/>
                  </a:lnTo>
                  <a:lnTo>
                    <a:pt x="261374" y="261373"/>
                  </a:lnTo>
                  <a:lnTo>
                    <a:pt x="231055" y="293737"/>
                  </a:lnTo>
                  <a:lnTo>
                    <a:pt x="202779" y="328144"/>
                  </a:lnTo>
                  <a:lnTo>
                    <a:pt x="176548" y="364595"/>
                  </a:lnTo>
                  <a:lnTo>
                    <a:pt x="152361" y="403090"/>
                  </a:lnTo>
                  <a:lnTo>
                    <a:pt x="128174" y="364595"/>
                  </a:lnTo>
                  <a:lnTo>
                    <a:pt x="101942" y="328144"/>
                  </a:lnTo>
                  <a:lnTo>
                    <a:pt x="73667" y="293737"/>
                  </a:lnTo>
                  <a:lnTo>
                    <a:pt x="43348" y="261374"/>
                  </a:lnTo>
                  <a:lnTo>
                    <a:pt x="14449" y="221360"/>
                  </a:lnTo>
                  <a:lnTo>
                    <a:pt x="0" y="175959"/>
                  </a:lnTo>
                  <a:lnTo>
                    <a:pt x="0" y="128763"/>
                  </a:lnTo>
                  <a:lnTo>
                    <a:pt x="14449" y="83362"/>
                  </a:lnTo>
                  <a:lnTo>
                    <a:pt x="43348" y="43348"/>
                  </a:lnTo>
                  <a:lnTo>
                    <a:pt x="83362" y="14449"/>
                  </a:lnTo>
                  <a:lnTo>
                    <a:pt x="128763" y="0"/>
                  </a:lnTo>
                  <a:lnTo>
                    <a:pt x="175959" y="0"/>
                  </a:lnTo>
                  <a:lnTo>
                    <a:pt x="221360" y="14449"/>
                  </a:lnTo>
                  <a:lnTo>
                    <a:pt x="261374" y="43348"/>
                  </a:lnTo>
                  <a:close/>
                </a:path>
              </a:pathLst>
            </a:custGeom>
            <a:ln w="12700">
              <a:solidFill>
                <a:srgbClr val="27BED4"/>
              </a:solidFill>
            </a:ln>
          </p:spPr>
          <p:txBody>
            <a:bodyPr wrap="square" lIns="0" tIns="0" rIns="0" bIns="0" rtlCol="0"/>
            <a:lstStyle/>
            <a:p/>
          </p:txBody>
        </p:sp>
        <p:sp>
          <p:nvSpPr>
            <p:cNvPr id="41" name="object 41"/>
            <p:cNvSpPr/>
            <p:nvPr/>
          </p:nvSpPr>
          <p:spPr>
            <a:xfrm>
              <a:off x="7007796" y="2629966"/>
              <a:ext cx="239826" cy="239826"/>
            </a:xfrm>
            <a:prstGeom prst="rect">
              <a:avLst/>
            </a:prstGeom>
            <a:blipFill>
              <a:blip r:embed="rId2" cstate="print"/>
              <a:stretch>
                <a:fillRect/>
              </a:stretch>
            </a:blipFill>
          </p:spPr>
          <p:txBody>
            <a:bodyPr wrap="square" lIns="0" tIns="0" rIns="0" bIns="0" rtlCol="0"/>
            <a:lstStyle/>
            <a:p/>
          </p:txBody>
        </p:sp>
        <p:sp>
          <p:nvSpPr>
            <p:cNvPr id="42" name="object 42"/>
            <p:cNvSpPr/>
            <p:nvPr/>
          </p:nvSpPr>
          <p:spPr>
            <a:xfrm>
              <a:off x="7127709" y="2967913"/>
              <a:ext cx="0" cy="1241425"/>
            </a:xfrm>
            <a:custGeom>
              <a:avLst/>
              <a:gdLst/>
              <a:ahLst/>
              <a:cxnLst/>
              <a:rect l="l" t="t" r="r" b="b"/>
              <a:pathLst>
                <a:path h="1241425">
                  <a:moveTo>
                    <a:pt x="0" y="0"/>
                  </a:moveTo>
                  <a:lnTo>
                    <a:pt x="1" y="1241070"/>
                  </a:lnTo>
                </a:path>
              </a:pathLst>
            </a:custGeom>
            <a:ln w="12700">
              <a:solidFill>
                <a:srgbClr val="27BED4"/>
              </a:solidFill>
            </a:ln>
          </p:spPr>
          <p:txBody>
            <a:bodyPr wrap="square" lIns="0" tIns="0" rIns="0" bIns="0" rtlCol="0"/>
            <a:lstStyle/>
            <a:p/>
          </p:txBody>
        </p:sp>
        <p:sp>
          <p:nvSpPr>
            <p:cNvPr id="43" name="object 43"/>
            <p:cNvSpPr/>
            <p:nvPr/>
          </p:nvSpPr>
          <p:spPr>
            <a:xfrm>
              <a:off x="7085291" y="4166565"/>
              <a:ext cx="84839" cy="84839"/>
            </a:xfrm>
            <a:prstGeom prst="rect">
              <a:avLst/>
            </a:prstGeom>
            <a:blipFill>
              <a:blip r:embed="rId10" cstate="print"/>
              <a:stretch>
                <a:fillRect/>
              </a:stretch>
            </a:blipFill>
          </p:spPr>
          <p:txBody>
            <a:bodyPr wrap="square" lIns="0" tIns="0" rIns="0" bIns="0" rtlCol="0"/>
            <a:lstStyle/>
            <a:p/>
          </p:txBody>
        </p:sp>
        <p:sp>
          <p:nvSpPr>
            <p:cNvPr id="44" name="object 44"/>
            <p:cNvSpPr/>
            <p:nvPr/>
          </p:nvSpPr>
          <p:spPr>
            <a:xfrm>
              <a:off x="8532869" y="5417350"/>
              <a:ext cx="304800" cy="403225"/>
            </a:xfrm>
            <a:custGeom>
              <a:avLst/>
              <a:gdLst/>
              <a:ahLst/>
              <a:cxnLst/>
              <a:rect l="l" t="t" r="r" b="b"/>
              <a:pathLst>
                <a:path w="304800" h="403225">
                  <a:moveTo>
                    <a:pt x="152355" y="0"/>
                  </a:moveTo>
                  <a:lnTo>
                    <a:pt x="128169" y="38495"/>
                  </a:lnTo>
                  <a:lnTo>
                    <a:pt x="101939" y="74945"/>
                  </a:lnTo>
                  <a:lnTo>
                    <a:pt x="73667" y="109352"/>
                  </a:lnTo>
                  <a:lnTo>
                    <a:pt x="43351" y="141719"/>
                  </a:lnTo>
                  <a:lnTo>
                    <a:pt x="14450" y="181730"/>
                  </a:lnTo>
                  <a:lnTo>
                    <a:pt x="0" y="227129"/>
                  </a:lnTo>
                  <a:lnTo>
                    <a:pt x="0" y="274325"/>
                  </a:lnTo>
                  <a:lnTo>
                    <a:pt x="14450" y="319725"/>
                  </a:lnTo>
                  <a:lnTo>
                    <a:pt x="43351" y="359740"/>
                  </a:lnTo>
                  <a:lnTo>
                    <a:pt x="83361" y="388638"/>
                  </a:lnTo>
                  <a:lnTo>
                    <a:pt x="128759" y="403088"/>
                  </a:lnTo>
                  <a:lnTo>
                    <a:pt x="175955" y="403088"/>
                  </a:lnTo>
                  <a:lnTo>
                    <a:pt x="221356" y="388638"/>
                  </a:lnTo>
                  <a:lnTo>
                    <a:pt x="261372" y="359740"/>
                  </a:lnTo>
                  <a:lnTo>
                    <a:pt x="290273" y="319725"/>
                  </a:lnTo>
                  <a:lnTo>
                    <a:pt x="304724" y="274325"/>
                  </a:lnTo>
                  <a:lnTo>
                    <a:pt x="304724" y="227129"/>
                  </a:lnTo>
                  <a:lnTo>
                    <a:pt x="290273" y="181730"/>
                  </a:lnTo>
                  <a:lnTo>
                    <a:pt x="261372" y="141719"/>
                  </a:lnTo>
                  <a:lnTo>
                    <a:pt x="231049" y="109352"/>
                  </a:lnTo>
                  <a:lnTo>
                    <a:pt x="202773" y="74945"/>
                  </a:lnTo>
                  <a:lnTo>
                    <a:pt x="176542" y="38495"/>
                  </a:lnTo>
                  <a:lnTo>
                    <a:pt x="152355" y="0"/>
                  </a:lnTo>
                  <a:close/>
                </a:path>
              </a:pathLst>
            </a:custGeom>
            <a:solidFill>
              <a:srgbClr val="27CED7"/>
            </a:solidFill>
          </p:spPr>
          <p:txBody>
            <a:bodyPr wrap="square" lIns="0" tIns="0" rIns="0" bIns="0" rtlCol="0"/>
            <a:lstStyle/>
            <a:p/>
          </p:txBody>
        </p:sp>
        <p:sp>
          <p:nvSpPr>
            <p:cNvPr id="45" name="object 45"/>
            <p:cNvSpPr/>
            <p:nvPr/>
          </p:nvSpPr>
          <p:spPr>
            <a:xfrm>
              <a:off x="8532868" y="5417347"/>
              <a:ext cx="304800" cy="403225"/>
            </a:xfrm>
            <a:custGeom>
              <a:avLst/>
              <a:gdLst/>
              <a:ahLst/>
              <a:cxnLst/>
              <a:rect l="l" t="t" r="r" b="b"/>
              <a:pathLst>
                <a:path w="304800" h="403225">
                  <a:moveTo>
                    <a:pt x="43348" y="359742"/>
                  </a:moveTo>
                  <a:lnTo>
                    <a:pt x="14449" y="319728"/>
                  </a:lnTo>
                  <a:lnTo>
                    <a:pt x="0" y="274327"/>
                  </a:lnTo>
                  <a:lnTo>
                    <a:pt x="0" y="227131"/>
                  </a:lnTo>
                  <a:lnTo>
                    <a:pt x="14449" y="181730"/>
                  </a:lnTo>
                  <a:lnTo>
                    <a:pt x="43348" y="141717"/>
                  </a:lnTo>
                  <a:lnTo>
                    <a:pt x="73667" y="109353"/>
                  </a:lnTo>
                  <a:lnTo>
                    <a:pt x="101943" y="74946"/>
                  </a:lnTo>
                  <a:lnTo>
                    <a:pt x="128174" y="38494"/>
                  </a:lnTo>
                  <a:lnTo>
                    <a:pt x="152361" y="0"/>
                  </a:lnTo>
                  <a:lnTo>
                    <a:pt x="176548" y="38495"/>
                  </a:lnTo>
                  <a:lnTo>
                    <a:pt x="202779" y="74946"/>
                  </a:lnTo>
                  <a:lnTo>
                    <a:pt x="231054" y="109353"/>
                  </a:lnTo>
                  <a:lnTo>
                    <a:pt x="261373" y="141716"/>
                  </a:lnTo>
                  <a:lnTo>
                    <a:pt x="290273" y="181730"/>
                  </a:lnTo>
                  <a:lnTo>
                    <a:pt x="304722" y="227131"/>
                  </a:lnTo>
                  <a:lnTo>
                    <a:pt x="304722" y="274327"/>
                  </a:lnTo>
                  <a:lnTo>
                    <a:pt x="290273" y="319728"/>
                  </a:lnTo>
                  <a:lnTo>
                    <a:pt x="261373" y="359742"/>
                  </a:lnTo>
                  <a:lnTo>
                    <a:pt x="221360" y="388641"/>
                  </a:lnTo>
                  <a:lnTo>
                    <a:pt x="175959" y="403090"/>
                  </a:lnTo>
                  <a:lnTo>
                    <a:pt x="128763" y="403090"/>
                  </a:lnTo>
                  <a:lnTo>
                    <a:pt x="83362" y="388641"/>
                  </a:lnTo>
                  <a:lnTo>
                    <a:pt x="43348" y="359742"/>
                  </a:lnTo>
                  <a:close/>
                </a:path>
              </a:pathLst>
            </a:custGeom>
            <a:ln w="12700">
              <a:solidFill>
                <a:srgbClr val="27CED7"/>
              </a:solidFill>
            </a:ln>
          </p:spPr>
          <p:txBody>
            <a:bodyPr wrap="square" lIns="0" tIns="0" rIns="0" bIns="0" rtlCol="0"/>
            <a:lstStyle/>
            <a:p/>
          </p:txBody>
        </p:sp>
        <p:sp>
          <p:nvSpPr>
            <p:cNvPr id="46" name="object 46"/>
            <p:cNvSpPr/>
            <p:nvPr/>
          </p:nvSpPr>
          <p:spPr>
            <a:xfrm>
              <a:off x="8565312" y="5548160"/>
              <a:ext cx="239826" cy="239830"/>
            </a:xfrm>
            <a:prstGeom prst="rect">
              <a:avLst/>
            </a:prstGeom>
            <a:blipFill>
              <a:blip r:embed="rId11" cstate="print"/>
              <a:stretch>
                <a:fillRect/>
              </a:stretch>
            </a:blipFill>
          </p:spPr>
          <p:txBody>
            <a:bodyPr wrap="square" lIns="0" tIns="0" rIns="0" bIns="0" rtlCol="0"/>
            <a:lstStyle/>
            <a:p/>
          </p:txBody>
        </p:sp>
        <p:sp>
          <p:nvSpPr>
            <p:cNvPr id="47" name="object 47"/>
            <p:cNvSpPr/>
            <p:nvPr/>
          </p:nvSpPr>
          <p:spPr>
            <a:xfrm>
              <a:off x="8685225" y="4208983"/>
              <a:ext cx="0" cy="1241425"/>
            </a:xfrm>
            <a:custGeom>
              <a:avLst/>
              <a:gdLst/>
              <a:ahLst/>
              <a:cxnLst/>
              <a:rect l="l" t="t" r="r" b="b"/>
              <a:pathLst>
                <a:path h="1241425">
                  <a:moveTo>
                    <a:pt x="0" y="0"/>
                  </a:moveTo>
                  <a:lnTo>
                    <a:pt x="1" y="1241070"/>
                  </a:lnTo>
                </a:path>
              </a:pathLst>
            </a:custGeom>
            <a:ln w="12700">
              <a:solidFill>
                <a:srgbClr val="27CED7"/>
              </a:solidFill>
            </a:ln>
          </p:spPr>
          <p:txBody>
            <a:bodyPr wrap="square" lIns="0" tIns="0" rIns="0" bIns="0" rtlCol="0"/>
            <a:lstStyle/>
            <a:p/>
          </p:txBody>
        </p:sp>
        <p:sp>
          <p:nvSpPr>
            <p:cNvPr id="48" name="object 48"/>
            <p:cNvSpPr/>
            <p:nvPr/>
          </p:nvSpPr>
          <p:spPr>
            <a:xfrm>
              <a:off x="8642807" y="4166565"/>
              <a:ext cx="84839" cy="84839"/>
            </a:xfrm>
            <a:prstGeom prst="rect">
              <a:avLst/>
            </a:prstGeom>
            <a:blipFill>
              <a:blip r:embed="rId12" cstate="print"/>
              <a:stretch>
                <a:fillRect/>
              </a:stretch>
            </a:blipFill>
          </p:spPr>
          <p:txBody>
            <a:bodyPr wrap="square" lIns="0" tIns="0" rIns="0" bIns="0" rtlCol="0"/>
            <a:lstStyle/>
            <a:p/>
          </p:txBody>
        </p:sp>
      </p:grpSp>
      <p:sp>
        <p:nvSpPr>
          <p:cNvPr id="49" name="object 49"/>
          <p:cNvSpPr txBox="1"/>
          <p:nvPr/>
        </p:nvSpPr>
        <p:spPr>
          <a:xfrm>
            <a:off x="5561749" y="4495292"/>
            <a:ext cx="1657350" cy="1509395"/>
          </a:xfrm>
          <a:prstGeom prst="rect">
            <a:avLst/>
          </a:prstGeom>
        </p:spPr>
        <p:txBody>
          <a:bodyPr vert="horz" wrap="square" lIns="0" tIns="36830" rIns="0" bIns="0" rtlCol="0">
            <a:spAutoFit/>
          </a:bodyPr>
          <a:lstStyle/>
          <a:p>
            <a:pPr marL="12700" marR="5080">
              <a:lnSpc>
                <a:spcPct val="91000"/>
              </a:lnSpc>
              <a:spcBef>
                <a:spcPts val="290"/>
              </a:spcBef>
            </a:pPr>
            <a:r>
              <a:rPr sz="1800" b="1" spc="-135" dirty="0">
                <a:solidFill>
                  <a:srgbClr val="FFC000"/>
                </a:solidFill>
                <a:latin typeface="Trebuchet MS" panose="020B0703020202090204"/>
                <a:cs typeface="Trebuchet MS" panose="020B0703020202090204"/>
              </a:rPr>
              <a:t>Launch </a:t>
            </a:r>
            <a:r>
              <a:rPr sz="1800" b="1" spc="-75" dirty="0">
                <a:solidFill>
                  <a:srgbClr val="FFC000"/>
                </a:solidFill>
                <a:latin typeface="Trebuchet MS" panose="020B0703020202090204"/>
                <a:cs typeface="Trebuchet MS" panose="020B0703020202090204"/>
              </a:rPr>
              <a:t>of</a:t>
            </a:r>
            <a:r>
              <a:rPr sz="1800" b="1" spc="-195" dirty="0">
                <a:solidFill>
                  <a:srgbClr val="FFC000"/>
                </a:solidFill>
                <a:latin typeface="Trebuchet MS" panose="020B0703020202090204"/>
                <a:cs typeface="Trebuchet MS" panose="020B0703020202090204"/>
              </a:rPr>
              <a:t> </a:t>
            </a:r>
            <a:r>
              <a:rPr sz="1800" b="1" spc="-90" dirty="0">
                <a:solidFill>
                  <a:srgbClr val="FFC000"/>
                </a:solidFill>
                <a:latin typeface="Trebuchet MS" panose="020B0703020202090204"/>
                <a:cs typeface="Trebuchet MS" panose="020B0703020202090204"/>
              </a:rPr>
              <a:t>mobile  </a:t>
            </a:r>
            <a:r>
              <a:rPr sz="1800" b="1" spc="-80" dirty="0">
                <a:solidFill>
                  <a:srgbClr val="FFC000"/>
                </a:solidFill>
                <a:latin typeface="Trebuchet MS" panose="020B0703020202090204"/>
                <a:cs typeface="Trebuchet MS" panose="020B0703020202090204"/>
              </a:rPr>
              <a:t>labs </a:t>
            </a:r>
            <a:r>
              <a:rPr sz="1800" b="1" spc="-85" dirty="0">
                <a:solidFill>
                  <a:srgbClr val="FFC000"/>
                </a:solidFill>
                <a:latin typeface="Trebuchet MS" panose="020B0703020202090204"/>
                <a:cs typeface="Trebuchet MS" panose="020B0703020202090204"/>
              </a:rPr>
              <a:t>and  </a:t>
            </a:r>
            <a:r>
              <a:rPr lang="en-US" sz="1800" b="1" spc="-85" dirty="0">
                <a:solidFill>
                  <a:srgbClr val="FFC000"/>
                </a:solidFill>
                <a:latin typeface="Trebuchet MS" panose="020B0703020202090204"/>
                <a:cs typeface="Trebuchet MS" panose="020B0703020202090204"/>
              </a:rPr>
              <a:t>digital </a:t>
            </a:r>
            <a:r>
              <a:rPr sz="1800" b="1" spc="-90" dirty="0">
                <a:solidFill>
                  <a:srgbClr val="FFC000"/>
                </a:solidFill>
                <a:latin typeface="Trebuchet MS" panose="020B0703020202090204"/>
                <a:cs typeface="Trebuchet MS" panose="020B0703020202090204"/>
              </a:rPr>
              <a:t>diagnostic  </a:t>
            </a:r>
            <a:r>
              <a:rPr sz="1800" b="1" spc="-120" dirty="0">
                <a:solidFill>
                  <a:srgbClr val="FFC000"/>
                </a:solidFill>
                <a:latin typeface="Trebuchet MS" panose="020B0703020202090204"/>
                <a:cs typeface="Trebuchet MS" panose="020B0703020202090204"/>
              </a:rPr>
              <a:t>services.</a:t>
            </a:r>
            <a:endParaRPr sz="1800">
              <a:latin typeface="Trebuchet MS" panose="020B0703020202090204"/>
              <a:cs typeface="Trebuchet MS" panose="020B0703020202090204"/>
            </a:endParaRPr>
          </a:p>
          <a:p>
            <a:pPr marL="12700">
              <a:lnSpc>
                <a:spcPct val="100000"/>
              </a:lnSpc>
              <a:spcBef>
                <a:spcPts val="1465"/>
              </a:spcBef>
            </a:pPr>
            <a:r>
              <a:rPr sz="1800" b="1" spc="-40" dirty="0">
                <a:solidFill>
                  <a:srgbClr val="FFC000"/>
                </a:solidFill>
                <a:latin typeface="Trebuchet MS" panose="020B0703020202090204"/>
                <a:cs typeface="Trebuchet MS" panose="020B0703020202090204"/>
              </a:rPr>
              <a:t>MARCH</a:t>
            </a:r>
            <a:r>
              <a:rPr sz="1800" b="1" spc="-150" dirty="0">
                <a:solidFill>
                  <a:srgbClr val="FFC000"/>
                </a:solidFill>
                <a:latin typeface="Trebuchet MS" panose="020B0703020202090204"/>
                <a:cs typeface="Trebuchet MS" panose="020B0703020202090204"/>
              </a:rPr>
              <a:t> </a:t>
            </a:r>
            <a:r>
              <a:rPr sz="1800" b="1" spc="-145" dirty="0">
                <a:solidFill>
                  <a:srgbClr val="FFC000"/>
                </a:solidFill>
                <a:latin typeface="Trebuchet MS" panose="020B0703020202090204"/>
                <a:cs typeface="Trebuchet MS" panose="020B0703020202090204"/>
              </a:rPr>
              <a:t>2022</a:t>
            </a:r>
            <a:endParaRPr sz="1800">
              <a:latin typeface="Trebuchet MS" panose="020B0703020202090204"/>
              <a:cs typeface="Trebuchet MS" panose="020B0703020202090204"/>
            </a:endParaRPr>
          </a:p>
        </p:txBody>
      </p:sp>
      <p:sp>
        <p:nvSpPr>
          <p:cNvPr id="50" name="object 50"/>
          <p:cNvSpPr txBox="1"/>
          <p:nvPr/>
        </p:nvSpPr>
        <p:spPr>
          <a:xfrm>
            <a:off x="7363752" y="2584196"/>
            <a:ext cx="1674495" cy="1506855"/>
          </a:xfrm>
          <a:prstGeom prst="rect">
            <a:avLst/>
          </a:prstGeom>
        </p:spPr>
        <p:txBody>
          <a:bodyPr vert="horz" wrap="square" lIns="0" tIns="12700" rIns="0" bIns="0" rtlCol="0">
            <a:spAutoFit/>
          </a:bodyPr>
          <a:lstStyle/>
          <a:p>
            <a:pPr marL="12700">
              <a:lnSpc>
                <a:spcPct val="100000"/>
              </a:lnSpc>
              <a:spcBef>
                <a:spcPts val="100"/>
              </a:spcBef>
            </a:pPr>
            <a:r>
              <a:rPr sz="1800" b="1" spc="-85" dirty="0">
                <a:solidFill>
                  <a:srgbClr val="FFC000"/>
                </a:solidFill>
                <a:latin typeface="Trebuchet MS" panose="020B0703020202090204"/>
                <a:cs typeface="Trebuchet MS" panose="020B0703020202090204"/>
              </a:rPr>
              <a:t>SEPTEMBER</a:t>
            </a:r>
            <a:r>
              <a:rPr sz="1800" b="1" spc="-204" dirty="0">
                <a:solidFill>
                  <a:srgbClr val="FFC000"/>
                </a:solidFill>
                <a:latin typeface="Trebuchet MS" panose="020B0703020202090204"/>
                <a:cs typeface="Trebuchet MS" panose="020B0703020202090204"/>
              </a:rPr>
              <a:t> </a:t>
            </a:r>
            <a:r>
              <a:rPr sz="1800" b="1" spc="-145" dirty="0">
                <a:solidFill>
                  <a:srgbClr val="FFC000"/>
                </a:solidFill>
                <a:latin typeface="Trebuchet MS" panose="020B0703020202090204"/>
                <a:cs typeface="Trebuchet MS" panose="020B0703020202090204"/>
              </a:rPr>
              <a:t>2022</a:t>
            </a:r>
            <a:endParaRPr sz="1800">
              <a:latin typeface="Trebuchet MS" panose="020B0703020202090204"/>
              <a:cs typeface="Trebuchet MS" panose="020B0703020202090204"/>
            </a:endParaRPr>
          </a:p>
          <a:p>
            <a:pPr marL="12700" marR="88900">
              <a:lnSpc>
                <a:spcPct val="91000"/>
              </a:lnSpc>
              <a:spcBef>
                <a:spcPts val="1630"/>
              </a:spcBef>
            </a:pPr>
            <a:r>
              <a:rPr sz="1800" b="1" spc="-60" dirty="0">
                <a:solidFill>
                  <a:srgbClr val="FFC000"/>
                </a:solidFill>
                <a:latin typeface="Trebuchet MS" panose="020B0703020202090204"/>
                <a:cs typeface="Trebuchet MS" panose="020B0703020202090204"/>
              </a:rPr>
              <a:t>Multiply </a:t>
            </a:r>
            <a:r>
              <a:rPr sz="1800" b="1" spc="-100" dirty="0">
                <a:solidFill>
                  <a:srgbClr val="FFC000"/>
                </a:solidFill>
                <a:latin typeface="Trebuchet MS" panose="020B0703020202090204"/>
                <a:cs typeface="Trebuchet MS" panose="020B0703020202090204"/>
              </a:rPr>
              <a:t>users</a:t>
            </a:r>
            <a:r>
              <a:rPr sz="1800" b="1" spc="-285" dirty="0">
                <a:solidFill>
                  <a:srgbClr val="FFC000"/>
                </a:solidFill>
                <a:latin typeface="Trebuchet MS" panose="020B0703020202090204"/>
                <a:cs typeface="Trebuchet MS" panose="020B0703020202090204"/>
              </a:rPr>
              <a:t> </a:t>
            </a:r>
            <a:r>
              <a:rPr sz="1800" b="1" spc="-5" dirty="0">
                <a:solidFill>
                  <a:srgbClr val="FFC000"/>
                </a:solidFill>
                <a:latin typeface="Trebuchet MS" panose="020B0703020202090204"/>
                <a:cs typeface="Trebuchet MS" panose="020B0703020202090204"/>
              </a:rPr>
              <a:t>&amp;  </a:t>
            </a:r>
            <a:r>
              <a:rPr sz="1800" b="1" spc="-90" dirty="0">
                <a:solidFill>
                  <a:srgbClr val="FFC000"/>
                </a:solidFill>
                <a:latin typeface="Trebuchet MS" panose="020B0703020202090204"/>
                <a:cs typeface="Trebuchet MS" panose="020B0703020202090204"/>
              </a:rPr>
              <a:t>monitor</a:t>
            </a:r>
            <a:r>
              <a:rPr sz="1800" b="1" spc="-195" dirty="0">
                <a:solidFill>
                  <a:srgbClr val="FFC000"/>
                </a:solidFill>
                <a:latin typeface="Trebuchet MS" panose="020B0703020202090204"/>
                <a:cs typeface="Trebuchet MS" panose="020B0703020202090204"/>
              </a:rPr>
              <a:t> </a:t>
            </a:r>
            <a:r>
              <a:rPr sz="1800" b="1" spc="-105" dirty="0">
                <a:solidFill>
                  <a:srgbClr val="FFC000"/>
                </a:solidFill>
                <a:latin typeface="Trebuchet MS" panose="020B0703020202090204"/>
                <a:cs typeface="Trebuchet MS" panose="020B0703020202090204"/>
              </a:rPr>
              <a:t>growth.  </a:t>
            </a:r>
            <a:r>
              <a:rPr sz="1800" b="1" spc="-100" dirty="0">
                <a:solidFill>
                  <a:srgbClr val="FFC000"/>
                </a:solidFill>
                <a:latin typeface="Trebuchet MS" panose="020B0703020202090204"/>
                <a:cs typeface="Trebuchet MS" panose="020B0703020202090204"/>
              </a:rPr>
              <a:t>Understand </a:t>
            </a:r>
            <a:r>
              <a:rPr sz="1800" b="1" spc="-110" dirty="0">
                <a:solidFill>
                  <a:srgbClr val="FFC000"/>
                </a:solidFill>
                <a:latin typeface="Trebuchet MS" panose="020B0703020202090204"/>
                <a:cs typeface="Trebuchet MS" panose="020B0703020202090204"/>
              </a:rPr>
              <a:t>the  </a:t>
            </a:r>
            <a:r>
              <a:rPr sz="1800" b="1" spc="-85" dirty="0">
                <a:solidFill>
                  <a:srgbClr val="FFC000"/>
                </a:solidFill>
                <a:latin typeface="Trebuchet MS" panose="020B0703020202090204"/>
                <a:cs typeface="Trebuchet MS" panose="020B0703020202090204"/>
              </a:rPr>
              <a:t>Market.</a:t>
            </a:r>
            <a:endParaRPr sz="1800">
              <a:latin typeface="Trebuchet MS" panose="020B0703020202090204"/>
              <a:cs typeface="Trebuchet MS" panose="020B0703020202090204"/>
            </a:endParaRPr>
          </a:p>
        </p:txBody>
      </p:sp>
      <p:sp>
        <p:nvSpPr>
          <p:cNvPr id="51" name="object 51"/>
          <p:cNvSpPr txBox="1"/>
          <p:nvPr/>
        </p:nvSpPr>
        <p:spPr>
          <a:xfrm>
            <a:off x="8890558" y="4531867"/>
            <a:ext cx="2466975" cy="1274445"/>
          </a:xfrm>
          <a:prstGeom prst="rect">
            <a:avLst/>
          </a:prstGeom>
        </p:spPr>
        <p:txBody>
          <a:bodyPr vert="horz" wrap="square" lIns="0" tIns="40005" rIns="0" bIns="0" rtlCol="0">
            <a:spAutoFit/>
          </a:bodyPr>
          <a:lstStyle/>
          <a:p>
            <a:pPr marL="12700" marR="5080">
              <a:lnSpc>
                <a:spcPct val="90000"/>
              </a:lnSpc>
              <a:spcBef>
                <a:spcPts val="315"/>
              </a:spcBef>
            </a:pPr>
            <a:r>
              <a:rPr sz="1800" b="1" spc="-100" dirty="0">
                <a:solidFill>
                  <a:srgbClr val="FFC000"/>
                </a:solidFill>
                <a:latin typeface="Trebuchet MS" panose="020B0703020202090204"/>
                <a:cs typeface="Trebuchet MS" panose="020B0703020202090204"/>
              </a:rPr>
              <a:t>Expansion </a:t>
            </a:r>
            <a:r>
              <a:rPr sz="1800" b="1" spc="-75" dirty="0">
                <a:solidFill>
                  <a:srgbClr val="FFC000"/>
                </a:solidFill>
                <a:latin typeface="Trebuchet MS" panose="020B0703020202090204"/>
                <a:cs typeface="Trebuchet MS" panose="020B0703020202090204"/>
              </a:rPr>
              <a:t>of </a:t>
            </a:r>
            <a:r>
              <a:rPr lang="en-US" sz="1800" b="1" spc="-75" dirty="0">
                <a:solidFill>
                  <a:srgbClr val="FFC000"/>
                </a:solidFill>
                <a:latin typeface="Trebuchet MS" panose="020B0703020202090204"/>
                <a:cs typeface="Trebuchet MS" panose="020B0703020202090204"/>
              </a:rPr>
              <a:t>Medicus</a:t>
            </a:r>
            <a:r>
              <a:rPr sz="1800" b="1" spc="-285" dirty="0">
                <a:solidFill>
                  <a:srgbClr val="FFC000"/>
                </a:solidFill>
                <a:latin typeface="Trebuchet MS" panose="020B0703020202090204"/>
                <a:cs typeface="Trebuchet MS" panose="020B0703020202090204"/>
              </a:rPr>
              <a:t> </a:t>
            </a:r>
            <a:r>
              <a:rPr sz="1800" b="1" spc="-85" dirty="0">
                <a:solidFill>
                  <a:srgbClr val="FFC000"/>
                </a:solidFill>
                <a:latin typeface="Trebuchet MS" panose="020B0703020202090204"/>
                <a:cs typeface="Trebuchet MS" panose="020B0703020202090204"/>
              </a:rPr>
              <a:t>to  </a:t>
            </a:r>
            <a:r>
              <a:rPr sz="1800" b="1" spc="-105" dirty="0">
                <a:solidFill>
                  <a:srgbClr val="FFC000"/>
                </a:solidFill>
                <a:latin typeface="Trebuchet MS" panose="020B0703020202090204"/>
                <a:cs typeface="Trebuchet MS" panose="020B0703020202090204"/>
              </a:rPr>
              <a:t>other Rural </a:t>
            </a:r>
            <a:r>
              <a:rPr sz="1800" b="1" spc="-95" dirty="0">
                <a:solidFill>
                  <a:srgbClr val="FFC000"/>
                </a:solidFill>
                <a:latin typeface="Trebuchet MS" panose="020B0703020202090204"/>
                <a:cs typeface="Trebuchet MS" panose="020B0703020202090204"/>
              </a:rPr>
              <a:t>Areas </a:t>
            </a:r>
            <a:r>
              <a:rPr sz="1800" b="1" spc="-85" dirty="0">
                <a:solidFill>
                  <a:srgbClr val="FFC000"/>
                </a:solidFill>
                <a:latin typeface="Trebuchet MS" panose="020B0703020202090204"/>
                <a:cs typeface="Trebuchet MS" panose="020B0703020202090204"/>
              </a:rPr>
              <a:t>and  Villages</a:t>
            </a:r>
            <a:endParaRPr sz="1800">
              <a:latin typeface="Trebuchet MS" panose="020B0703020202090204"/>
              <a:cs typeface="Trebuchet MS" panose="020B0703020202090204"/>
            </a:endParaRPr>
          </a:p>
          <a:p>
            <a:pPr marL="12700">
              <a:lnSpc>
                <a:spcPct val="100000"/>
              </a:lnSpc>
              <a:spcBef>
                <a:spcPts val="1410"/>
              </a:spcBef>
            </a:pPr>
            <a:r>
              <a:rPr sz="2000" b="1" spc="-80" dirty="0">
                <a:solidFill>
                  <a:srgbClr val="FFC000"/>
                </a:solidFill>
                <a:latin typeface="Trebuchet MS" panose="020B0703020202090204"/>
                <a:cs typeface="Trebuchet MS" panose="020B0703020202090204"/>
              </a:rPr>
              <a:t>DECEMBER</a:t>
            </a:r>
            <a:r>
              <a:rPr sz="2000" b="1" spc="-165" dirty="0">
                <a:solidFill>
                  <a:srgbClr val="FFC000"/>
                </a:solidFill>
                <a:latin typeface="Trebuchet MS" panose="020B0703020202090204"/>
                <a:cs typeface="Trebuchet MS" panose="020B0703020202090204"/>
              </a:rPr>
              <a:t> 2022</a:t>
            </a:r>
            <a:endParaRPr sz="2000">
              <a:latin typeface="Trebuchet MS" panose="020B0703020202090204"/>
              <a:cs typeface="Trebuchet MS" panose="020B070302020209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2525" y="550519"/>
            <a:ext cx="5799474" cy="2783433"/>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6191618" y="550519"/>
            <a:ext cx="5796775" cy="2783420"/>
          </a:xfrm>
          <a:prstGeom prst="rect">
            <a:avLst/>
          </a:prstGeom>
          <a:blipFill>
            <a:blip r:embed="rId2" cstate="print"/>
            <a:stretch>
              <a:fillRect/>
            </a:stretch>
          </a:blipFill>
        </p:spPr>
        <p:txBody>
          <a:bodyPr wrap="square" lIns="0" tIns="0" rIns="0" bIns="0" rtlCol="0"/>
          <a:lstStyle/>
          <a:p/>
        </p:txBody>
      </p:sp>
      <p:sp>
        <p:nvSpPr>
          <p:cNvPr id="4" name="object 4"/>
          <p:cNvSpPr/>
          <p:nvPr/>
        </p:nvSpPr>
        <p:spPr>
          <a:xfrm>
            <a:off x="196714" y="3514852"/>
            <a:ext cx="5799476" cy="2792629"/>
          </a:xfrm>
          <a:prstGeom prst="rect">
            <a:avLst/>
          </a:prstGeom>
          <a:blipFill>
            <a:blip r:embed="rId3" cstate="print"/>
            <a:stretch>
              <a:fillRect/>
            </a:stretch>
          </a:blipFill>
        </p:spPr>
        <p:txBody>
          <a:bodyPr wrap="square" lIns="0" tIns="0" rIns="0" bIns="0" rtlCol="0"/>
          <a:lstStyle/>
          <a:p/>
        </p:txBody>
      </p:sp>
      <p:sp>
        <p:nvSpPr>
          <p:cNvPr id="5" name="object 5"/>
          <p:cNvSpPr/>
          <p:nvPr/>
        </p:nvSpPr>
        <p:spPr>
          <a:xfrm>
            <a:off x="6195809" y="3514852"/>
            <a:ext cx="5796775" cy="2792628"/>
          </a:xfrm>
          <a:prstGeom prst="rect">
            <a:avLst/>
          </a:prstGeom>
          <a:blipFill>
            <a:blip r:embed="rId4" cstate="print"/>
            <a:stretch>
              <a:fillRect/>
            </a:stretch>
          </a:blipFill>
        </p:spPr>
        <p:txBody>
          <a:bodyPr wrap="square" lIns="0" tIns="0" rIns="0" bIns="0" rtlCol="0"/>
          <a:lstStyle/>
          <a:p/>
        </p:txBody>
      </p:sp>
      <p:sp>
        <p:nvSpPr>
          <p:cNvPr id="6" name="object 6"/>
          <p:cNvSpPr/>
          <p:nvPr/>
        </p:nvSpPr>
        <p:spPr>
          <a:xfrm>
            <a:off x="0" y="0"/>
            <a:ext cx="12189460" cy="6858000"/>
          </a:xfrm>
          <a:custGeom>
            <a:avLst/>
            <a:gdLst/>
            <a:ahLst/>
            <a:cxnLst/>
            <a:rect l="l" t="t" r="r" b="b"/>
            <a:pathLst>
              <a:path w="12189460" h="6858000">
                <a:moveTo>
                  <a:pt x="12188952" y="0"/>
                </a:moveTo>
                <a:lnTo>
                  <a:pt x="0" y="0"/>
                </a:lnTo>
                <a:lnTo>
                  <a:pt x="0" y="6857999"/>
                </a:lnTo>
                <a:lnTo>
                  <a:pt x="12188952" y="6857999"/>
                </a:lnTo>
                <a:lnTo>
                  <a:pt x="12188952" y="0"/>
                </a:lnTo>
                <a:close/>
              </a:path>
            </a:pathLst>
          </a:custGeom>
          <a:solidFill>
            <a:srgbClr val="000000">
              <a:alpha val="70199"/>
            </a:srgbClr>
          </a:solidFill>
        </p:spPr>
        <p:txBody>
          <a:bodyPr wrap="square" lIns="0" tIns="0" rIns="0" bIns="0" rtlCol="0"/>
          <a:lstStyle/>
          <a:p/>
        </p:txBody>
      </p:sp>
      <p:sp>
        <p:nvSpPr>
          <p:cNvPr id="7" name="object 7"/>
          <p:cNvSpPr/>
          <p:nvPr/>
        </p:nvSpPr>
        <p:spPr>
          <a:xfrm>
            <a:off x="0" y="0"/>
            <a:ext cx="12189460" cy="6858000"/>
          </a:xfrm>
          <a:custGeom>
            <a:avLst/>
            <a:gdLst/>
            <a:ahLst/>
            <a:cxnLst/>
            <a:rect l="l" t="t" r="r" b="b"/>
            <a:pathLst>
              <a:path w="12189460" h="6858000">
                <a:moveTo>
                  <a:pt x="0" y="0"/>
                </a:moveTo>
                <a:lnTo>
                  <a:pt x="12189006" y="0"/>
                </a:lnTo>
                <a:lnTo>
                  <a:pt x="12189006" y="6858003"/>
                </a:lnTo>
                <a:lnTo>
                  <a:pt x="0" y="6858003"/>
                </a:lnTo>
                <a:lnTo>
                  <a:pt x="0" y="0"/>
                </a:lnTo>
                <a:close/>
              </a:path>
            </a:pathLst>
          </a:custGeom>
          <a:ln w="31750">
            <a:solidFill>
              <a:srgbClr val="000000"/>
            </a:solidFill>
          </a:ln>
        </p:spPr>
        <p:txBody>
          <a:bodyPr wrap="square" lIns="0" tIns="0" rIns="0" bIns="0" rtlCol="0"/>
          <a:lstStyle/>
          <a:p/>
        </p:txBody>
      </p:sp>
      <p:sp>
        <p:nvSpPr>
          <p:cNvPr id="8" name="object 8"/>
          <p:cNvSpPr txBox="1">
            <a:spLocks noGrp="1"/>
          </p:cNvSpPr>
          <p:nvPr>
            <p:ph type="title"/>
          </p:nvPr>
        </p:nvSpPr>
        <p:spPr>
          <a:xfrm>
            <a:off x="2541460" y="0"/>
            <a:ext cx="6915150" cy="751205"/>
          </a:xfrm>
          <a:prstGeom prst="rect">
            <a:avLst/>
          </a:prstGeom>
        </p:spPr>
        <p:txBody>
          <a:bodyPr vert="horz" wrap="square" lIns="0" tIns="12700" rIns="0" bIns="0" rtlCol="0">
            <a:spAutoFit/>
          </a:bodyPr>
          <a:lstStyle/>
          <a:p>
            <a:pPr marL="12700">
              <a:lnSpc>
                <a:spcPct val="100000"/>
              </a:lnSpc>
              <a:spcBef>
                <a:spcPts val="100"/>
              </a:spcBef>
            </a:pPr>
            <a:r>
              <a:rPr lang="en-US" sz="4800" b="1" u="heavy" spc="-250" dirty="0">
                <a:solidFill>
                  <a:srgbClr val="00B0F0"/>
                </a:solidFill>
                <a:uFill>
                  <a:solidFill>
                    <a:srgbClr val="00B0F0"/>
                  </a:solidFill>
                </a:uFill>
                <a:latin typeface="Arial Bold" panose="020B0604020202090204" charset="0"/>
                <a:cs typeface="Arial Bold" panose="020B0604020202090204" charset="0"/>
              </a:rPr>
              <a:t>UNIQUE </a:t>
            </a:r>
            <a:r>
              <a:rPr sz="4800" b="1" u="heavy" spc="-285" dirty="0">
                <a:solidFill>
                  <a:srgbClr val="00B0F0"/>
                </a:solidFill>
                <a:uFill>
                  <a:solidFill>
                    <a:srgbClr val="00B0F0"/>
                  </a:solidFill>
                </a:uFill>
                <a:latin typeface="Arial Bold" panose="020B0604020202090204" charset="0"/>
                <a:cs typeface="Arial Bold" panose="020B0604020202090204" charset="0"/>
              </a:rPr>
              <a:t>ADVANTAGE</a:t>
            </a:r>
            <a:r>
              <a:rPr lang="en-US" sz="4800" b="1" u="heavy" spc="-285" dirty="0">
                <a:solidFill>
                  <a:srgbClr val="00B0F0"/>
                </a:solidFill>
                <a:uFill>
                  <a:solidFill>
                    <a:srgbClr val="00B0F0"/>
                  </a:solidFill>
                </a:uFill>
                <a:latin typeface="Arial Bold" panose="020B0604020202090204" charset="0"/>
                <a:cs typeface="Arial Bold" panose="020B0604020202090204" charset="0"/>
              </a:rPr>
              <a:t>S</a:t>
            </a:r>
            <a:endParaRPr lang="en-US" sz="4800" b="1" u="heavy" spc="-285" dirty="0">
              <a:solidFill>
                <a:srgbClr val="00B0F0"/>
              </a:solidFill>
              <a:uFill>
                <a:solidFill>
                  <a:srgbClr val="00B0F0"/>
                </a:solidFill>
              </a:uFill>
              <a:latin typeface="Arial Bold" panose="020B0604020202090204" charset="0"/>
              <a:cs typeface="Arial Bold" panose="020B0604020202090204" charset="0"/>
            </a:endParaRPr>
          </a:p>
        </p:txBody>
      </p:sp>
      <p:grpSp>
        <p:nvGrpSpPr>
          <p:cNvPr id="9" name="object 9"/>
          <p:cNvGrpSpPr/>
          <p:nvPr/>
        </p:nvGrpSpPr>
        <p:grpSpPr>
          <a:xfrm>
            <a:off x="199245" y="1067371"/>
            <a:ext cx="3955415" cy="5730240"/>
            <a:chOff x="199245" y="1067371"/>
            <a:chExt cx="3955415" cy="5730240"/>
          </a:xfrm>
        </p:grpSpPr>
        <p:sp>
          <p:nvSpPr>
            <p:cNvPr id="10" name="object 10"/>
            <p:cNvSpPr/>
            <p:nvPr/>
          </p:nvSpPr>
          <p:spPr>
            <a:xfrm>
              <a:off x="485877" y="6163070"/>
              <a:ext cx="370840" cy="471170"/>
            </a:xfrm>
            <a:custGeom>
              <a:avLst/>
              <a:gdLst/>
              <a:ahLst/>
              <a:cxnLst/>
              <a:rect l="l" t="t" r="r" b="b"/>
              <a:pathLst>
                <a:path w="370840" h="471170">
                  <a:moveTo>
                    <a:pt x="370235" y="0"/>
                  </a:moveTo>
                  <a:lnTo>
                    <a:pt x="0" y="0"/>
                  </a:lnTo>
                  <a:lnTo>
                    <a:pt x="0" y="471087"/>
                  </a:lnTo>
                  <a:lnTo>
                    <a:pt x="370235" y="471087"/>
                  </a:lnTo>
                  <a:lnTo>
                    <a:pt x="370235" y="0"/>
                  </a:lnTo>
                  <a:close/>
                </a:path>
              </a:pathLst>
            </a:custGeom>
            <a:solidFill>
              <a:srgbClr val="1CADE4"/>
            </a:solidFill>
          </p:spPr>
          <p:txBody>
            <a:bodyPr wrap="square" lIns="0" tIns="0" rIns="0" bIns="0" rtlCol="0"/>
            <a:lstStyle/>
            <a:p/>
          </p:txBody>
        </p:sp>
        <p:sp>
          <p:nvSpPr>
            <p:cNvPr id="11" name="object 11"/>
            <p:cNvSpPr/>
            <p:nvPr/>
          </p:nvSpPr>
          <p:spPr>
            <a:xfrm>
              <a:off x="642465" y="1067371"/>
              <a:ext cx="57150" cy="1398905"/>
            </a:xfrm>
            <a:custGeom>
              <a:avLst/>
              <a:gdLst/>
              <a:ahLst/>
              <a:cxnLst/>
              <a:rect l="l" t="t" r="r" b="b"/>
              <a:pathLst>
                <a:path w="57150" h="1398905">
                  <a:moveTo>
                    <a:pt x="0" y="0"/>
                  </a:moveTo>
                  <a:lnTo>
                    <a:pt x="0" y="1398663"/>
                  </a:lnTo>
                  <a:lnTo>
                    <a:pt x="57062" y="1398663"/>
                  </a:lnTo>
                  <a:lnTo>
                    <a:pt x="57062" y="71653"/>
                  </a:lnTo>
                  <a:lnTo>
                    <a:pt x="0" y="0"/>
                  </a:lnTo>
                  <a:close/>
                </a:path>
              </a:pathLst>
            </a:custGeom>
            <a:solidFill>
              <a:srgbClr val="1482AC"/>
            </a:solidFill>
          </p:spPr>
          <p:txBody>
            <a:bodyPr wrap="square" lIns="0" tIns="0" rIns="0" bIns="0" rtlCol="0"/>
            <a:lstStyle/>
            <a:p/>
          </p:txBody>
        </p:sp>
        <p:sp>
          <p:nvSpPr>
            <p:cNvPr id="12" name="object 12"/>
            <p:cNvSpPr/>
            <p:nvPr/>
          </p:nvSpPr>
          <p:spPr>
            <a:xfrm>
              <a:off x="374408" y="2233802"/>
              <a:ext cx="592455" cy="3801110"/>
            </a:xfrm>
            <a:custGeom>
              <a:avLst/>
              <a:gdLst/>
              <a:ahLst/>
              <a:cxnLst/>
              <a:rect l="l" t="t" r="r" b="b"/>
              <a:pathLst>
                <a:path w="592455" h="3801110">
                  <a:moveTo>
                    <a:pt x="443217" y="116700"/>
                  </a:moveTo>
                  <a:lnTo>
                    <a:pt x="433844" y="70726"/>
                  </a:lnTo>
                  <a:lnTo>
                    <a:pt x="408432" y="33693"/>
                  </a:lnTo>
                  <a:lnTo>
                    <a:pt x="370967" y="8991"/>
                  </a:lnTo>
                  <a:lnTo>
                    <a:pt x="325475" y="0"/>
                  </a:lnTo>
                  <a:lnTo>
                    <a:pt x="267677" y="0"/>
                  </a:lnTo>
                  <a:lnTo>
                    <a:pt x="221297" y="8991"/>
                  </a:lnTo>
                  <a:lnTo>
                    <a:pt x="183934" y="33693"/>
                  </a:lnTo>
                  <a:lnTo>
                    <a:pt x="159016" y="70726"/>
                  </a:lnTo>
                  <a:lnTo>
                    <a:pt x="149948" y="116700"/>
                  </a:lnTo>
                  <a:lnTo>
                    <a:pt x="149948" y="396773"/>
                  </a:lnTo>
                  <a:lnTo>
                    <a:pt x="443217" y="396773"/>
                  </a:lnTo>
                  <a:lnTo>
                    <a:pt x="443217" y="116700"/>
                  </a:lnTo>
                  <a:close/>
                </a:path>
                <a:path w="592455" h="3801110">
                  <a:moveTo>
                    <a:pt x="591845" y="550608"/>
                  </a:moveTo>
                  <a:lnTo>
                    <a:pt x="582790" y="504647"/>
                  </a:lnTo>
                  <a:lnTo>
                    <a:pt x="557923" y="467614"/>
                  </a:lnTo>
                  <a:lnTo>
                    <a:pt x="520636" y="442925"/>
                  </a:lnTo>
                  <a:lnTo>
                    <a:pt x="474332" y="433933"/>
                  </a:lnTo>
                  <a:lnTo>
                    <a:pt x="115379" y="433933"/>
                  </a:lnTo>
                  <a:lnTo>
                    <a:pt x="70307" y="442925"/>
                  </a:lnTo>
                  <a:lnTo>
                    <a:pt x="33642" y="467614"/>
                  </a:lnTo>
                  <a:lnTo>
                    <a:pt x="9004" y="504647"/>
                  </a:lnTo>
                  <a:lnTo>
                    <a:pt x="0" y="550608"/>
                  </a:lnTo>
                  <a:lnTo>
                    <a:pt x="0" y="3800551"/>
                  </a:lnTo>
                  <a:lnTo>
                    <a:pt x="591845" y="3800551"/>
                  </a:lnTo>
                  <a:lnTo>
                    <a:pt x="591845" y="550608"/>
                  </a:lnTo>
                  <a:close/>
                </a:path>
              </a:pathLst>
            </a:custGeom>
            <a:solidFill>
              <a:srgbClr val="1CADE4"/>
            </a:solidFill>
          </p:spPr>
          <p:txBody>
            <a:bodyPr wrap="square" lIns="0" tIns="0" rIns="0" bIns="0" rtlCol="0"/>
            <a:lstStyle/>
            <a:p/>
          </p:txBody>
        </p:sp>
        <p:sp>
          <p:nvSpPr>
            <p:cNvPr id="13" name="object 13"/>
            <p:cNvSpPr/>
            <p:nvPr/>
          </p:nvSpPr>
          <p:spPr>
            <a:xfrm>
              <a:off x="426162" y="2719489"/>
              <a:ext cx="490220" cy="3362960"/>
            </a:xfrm>
            <a:custGeom>
              <a:avLst/>
              <a:gdLst/>
              <a:ahLst/>
              <a:cxnLst/>
              <a:rect l="l" t="t" r="r" b="b"/>
              <a:pathLst>
                <a:path w="490219" h="3362960">
                  <a:moveTo>
                    <a:pt x="423381" y="0"/>
                  </a:moveTo>
                  <a:lnTo>
                    <a:pt x="64148" y="0"/>
                  </a:lnTo>
                  <a:lnTo>
                    <a:pt x="38790" y="5200"/>
                  </a:lnTo>
                  <a:lnTo>
                    <a:pt x="18442" y="19345"/>
                  </a:lnTo>
                  <a:lnTo>
                    <a:pt x="4911" y="40247"/>
                  </a:lnTo>
                  <a:lnTo>
                    <a:pt x="0" y="65722"/>
                  </a:lnTo>
                  <a:lnTo>
                    <a:pt x="0" y="3362632"/>
                  </a:lnTo>
                  <a:lnTo>
                    <a:pt x="489667" y="3362632"/>
                  </a:lnTo>
                  <a:lnTo>
                    <a:pt x="489667" y="65722"/>
                  </a:lnTo>
                  <a:lnTo>
                    <a:pt x="484422" y="40247"/>
                  </a:lnTo>
                  <a:lnTo>
                    <a:pt x="470155" y="19345"/>
                  </a:lnTo>
                  <a:lnTo>
                    <a:pt x="449073" y="5200"/>
                  </a:lnTo>
                  <a:lnTo>
                    <a:pt x="423381" y="0"/>
                  </a:lnTo>
                  <a:close/>
                </a:path>
              </a:pathLst>
            </a:custGeom>
            <a:solidFill>
              <a:srgbClr val="F3D4D5"/>
            </a:solidFill>
          </p:spPr>
          <p:txBody>
            <a:bodyPr wrap="square" lIns="0" tIns="0" rIns="0" bIns="0" rtlCol="0"/>
            <a:lstStyle/>
            <a:p/>
          </p:txBody>
        </p:sp>
        <p:sp>
          <p:nvSpPr>
            <p:cNvPr id="14" name="object 14"/>
            <p:cNvSpPr/>
            <p:nvPr/>
          </p:nvSpPr>
          <p:spPr>
            <a:xfrm>
              <a:off x="426162" y="3382990"/>
              <a:ext cx="490220" cy="655955"/>
            </a:xfrm>
            <a:custGeom>
              <a:avLst/>
              <a:gdLst/>
              <a:ahLst/>
              <a:cxnLst/>
              <a:rect l="l" t="t" r="r" b="b"/>
              <a:pathLst>
                <a:path w="490219" h="655954">
                  <a:moveTo>
                    <a:pt x="0" y="655537"/>
                  </a:moveTo>
                  <a:lnTo>
                    <a:pt x="489667" y="655537"/>
                  </a:lnTo>
                  <a:lnTo>
                    <a:pt x="489667" y="0"/>
                  </a:lnTo>
                  <a:lnTo>
                    <a:pt x="0" y="0"/>
                  </a:lnTo>
                  <a:lnTo>
                    <a:pt x="0" y="655537"/>
                  </a:lnTo>
                  <a:close/>
                </a:path>
              </a:pathLst>
            </a:custGeom>
            <a:solidFill>
              <a:srgbClr val="E6A9AB"/>
            </a:solidFill>
          </p:spPr>
          <p:txBody>
            <a:bodyPr wrap="square" lIns="0" tIns="0" rIns="0" bIns="0" rtlCol="0"/>
            <a:lstStyle/>
            <a:p/>
          </p:txBody>
        </p:sp>
        <p:sp>
          <p:nvSpPr>
            <p:cNvPr id="15" name="object 15"/>
            <p:cNvSpPr/>
            <p:nvPr/>
          </p:nvSpPr>
          <p:spPr>
            <a:xfrm>
              <a:off x="426162" y="4038527"/>
              <a:ext cx="490220" cy="655955"/>
            </a:xfrm>
            <a:custGeom>
              <a:avLst/>
              <a:gdLst/>
              <a:ahLst/>
              <a:cxnLst/>
              <a:rect l="l" t="t" r="r" b="b"/>
              <a:pathLst>
                <a:path w="490219" h="655954">
                  <a:moveTo>
                    <a:pt x="0" y="655548"/>
                  </a:moveTo>
                  <a:lnTo>
                    <a:pt x="489667" y="655548"/>
                  </a:lnTo>
                  <a:lnTo>
                    <a:pt x="489667" y="0"/>
                  </a:lnTo>
                  <a:lnTo>
                    <a:pt x="0" y="0"/>
                  </a:lnTo>
                  <a:lnTo>
                    <a:pt x="0" y="655548"/>
                  </a:lnTo>
                  <a:close/>
                </a:path>
              </a:pathLst>
            </a:custGeom>
            <a:solidFill>
              <a:srgbClr val="DA7D81"/>
            </a:solidFill>
          </p:spPr>
          <p:txBody>
            <a:bodyPr wrap="square" lIns="0" tIns="0" rIns="0" bIns="0" rtlCol="0"/>
            <a:lstStyle/>
            <a:p/>
          </p:txBody>
        </p:sp>
        <p:sp>
          <p:nvSpPr>
            <p:cNvPr id="16" name="object 16"/>
            <p:cNvSpPr/>
            <p:nvPr/>
          </p:nvSpPr>
          <p:spPr>
            <a:xfrm>
              <a:off x="426162" y="4694076"/>
              <a:ext cx="490220" cy="661035"/>
            </a:xfrm>
            <a:custGeom>
              <a:avLst/>
              <a:gdLst/>
              <a:ahLst/>
              <a:cxnLst/>
              <a:rect l="l" t="t" r="r" b="b"/>
              <a:pathLst>
                <a:path w="490219" h="661035">
                  <a:moveTo>
                    <a:pt x="0" y="660845"/>
                  </a:moveTo>
                  <a:lnTo>
                    <a:pt x="489667" y="660845"/>
                  </a:lnTo>
                  <a:lnTo>
                    <a:pt x="489667" y="0"/>
                  </a:lnTo>
                  <a:lnTo>
                    <a:pt x="0" y="0"/>
                  </a:lnTo>
                  <a:lnTo>
                    <a:pt x="0" y="660845"/>
                  </a:lnTo>
                  <a:close/>
                </a:path>
              </a:pathLst>
            </a:custGeom>
            <a:solidFill>
              <a:srgbClr val="CD5257"/>
            </a:solidFill>
          </p:spPr>
          <p:txBody>
            <a:bodyPr wrap="square" lIns="0" tIns="0" rIns="0" bIns="0" rtlCol="0"/>
            <a:lstStyle/>
            <a:p/>
          </p:txBody>
        </p:sp>
        <p:sp>
          <p:nvSpPr>
            <p:cNvPr id="17" name="object 17"/>
            <p:cNvSpPr/>
            <p:nvPr/>
          </p:nvSpPr>
          <p:spPr>
            <a:xfrm>
              <a:off x="426162" y="5354921"/>
              <a:ext cx="490220" cy="727710"/>
            </a:xfrm>
            <a:custGeom>
              <a:avLst/>
              <a:gdLst/>
              <a:ahLst/>
              <a:cxnLst/>
              <a:rect l="l" t="t" r="r" b="b"/>
              <a:pathLst>
                <a:path w="490219" h="727710">
                  <a:moveTo>
                    <a:pt x="489667" y="0"/>
                  </a:moveTo>
                  <a:lnTo>
                    <a:pt x="0" y="0"/>
                  </a:lnTo>
                  <a:lnTo>
                    <a:pt x="0" y="727199"/>
                  </a:lnTo>
                  <a:lnTo>
                    <a:pt x="489667" y="727199"/>
                  </a:lnTo>
                  <a:lnTo>
                    <a:pt x="489667" y="0"/>
                  </a:lnTo>
                  <a:close/>
                </a:path>
              </a:pathLst>
            </a:custGeom>
            <a:solidFill>
              <a:srgbClr val="C1272D"/>
            </a:solidFill>
          </p:spPr>
          <p:txBody>
            <a:bodyPr wrap="square" lIns="0" tIns="0" rIns="0" bIns="0" rtlCol="0"/>
            <a:lstStyle/>
            <a:p/>
          </p:txBody>
        </p:sp>
        <p:sp>
          <p:nvSpPr>
            <p:cNvPr id="18" name="object 18"/>
            <p:cNvSpPr/>
            <p:nvPr/>
          </p:nvSpPr>
          <p:spPr>
            <a:xfrm>
              <a:off x="199237" y="2593428"/>
              <a:ext cx="942340" cy="4204335"/>
            </a:xfrm>
            <a:custGeom>
              <a:avLst/>
              <a:gdLst/>
              <a:ahLst/>
              <a:cxnLst/>
              <a:rect l="l" t="t" r="r" b="b"/>
              <a:pathLst>
                <a:path w="942340" h="4204334">
                  <a:moveTo>
                    <a:pt x="686066" y="36093"/>
                  </a:moveTo>
                  <a:lnTo>
                    <a:pt x="683094" y="22402"/>
                  </a:lnTo>
                  <a:lnTo>
                    <a:pt x="675132" y="10883"/>
                  </a:lnTo>
                  <a:lnTo>
                    <a:pt x="663575" y="2959"/>
                  </a:lnTo>
                  <a:lnTo>
                    <a:pt x="649808" y="0"/>
                  </a:lnTo>
                  <a:lnTo>
                    <a:pt x="293687" y="0"/>
                  </a:lnTo>
                  <a:lnTo>
                    <a:pt x="279031" y="2959"/>
                  </a:lnTo>
                  <a:lnTo>
                    <a:pt x="267563" y="10883"/>
                  </a:lnTo>
                  <a:lnTo>
                    <a:pt x="260108" y="22402"/>
                  </a:lnTo>
                  <a:lnTo>
                    <a:pt x="257441" y="36093"/>
                  </a:lnTo>
                  <a:lnTo>
                    <a:pt x="260108" y="51028"/>
                  </a:lnTo>
                  <a:lnTo>
                    <a:pt x="267563" y="63169"/>
                  </a:lnTo>
                  <a:lnTo>
                    <a:pt x="279031" y="71323"/>
                  </a:lnTo>
                  <a:lnTo>
                    <a:pt x="293687" y="74307"/>
                  </a:lnTo>
                  <a:lnTo>
                    <a:pt x="649808" y="74307"/>
                  </a:lnTo>
                  <a:lnTo>
                    <a:pt x="663575" y="71323"/>
                  </a:lnTo>
                  <a:lnTo>
                    <a:pt x="675132" y="63169"/>
                  </a:lnTo>
                  <a:lnTo>
                    <a:pt x="683094" y="51028"/>
                  </a:lnTo>
                  <a:lnTo>
                    <a:pt x="686066" y="36093"/>
                  </a:lnTo>
                  <a:close/>
                </a:path>
                <a:path w="942340" h="4204334">
                  <a:moveTo>
                    <a:pt x="942174" y="4123410"/>
                  </a:moveTo>
                  <a:lnTo>
                    <a:pt x="935799" y="4091711"/>
                  </a:lnTo>
                  <a:lnTo>
                    <a:pt x="918413" y="4065371"/>
                  </a:lnTo>
                  <a:lnTo>
                    <a:pt x="892606" y="4047388"/>
                  </a:lnTo>
                  <a:lnTo>
                    <a:pt x="860996" y="4040733"/>
                  </a:lnTo>
                  <a:lnTo>
                    <a:pt x="81191" y="4040733"/>
                  </a:lnTo>
                  <a:lnTo>
                    <a:pt x="49568" y="4047388"/>
                  </a:lnTo>
                  <a:lnTo>
                    <a:pt x="23774" y="4065371"/>
                  </a:lnTo>
                  <a:lnTo>
                    <a:pt x="6375" y="4091711"/>
                  </a:lnTo>
                  <a:lnTo>
                    <a:pt x="0" y="4123410"/>
                  </a:lnTo>
                  <a:lnTo>
                    <a:pt x="6375" y="4154767"/>
                  </a:lnTo>
                  <a:lnTo>
                    <a:pt x="23774" y="4180370"/>
                  </a:lnTo>
                  <a:lnTo>
                    <a:pt x="49568" y="4197629"/>
                  </a:lnTo>
                  <a:lnTo>
                    <a:pt x="81191" y="4203954"/>
                  </a:lnTo>
                  <a:lnTo>
                    <a:pt x="860996" y="4203954"/>
                  </a:lnTo>
                  <a:lnTo>
                    <a:pt x="892606" y="4197629"/>
                  </a:lnTo>
                  <a:lnTo>
                    <a:pt x="918413" y="4180370"/>
                  </a:lnTo>
                  <a:lnTo>
                    <a:pt x="935799" y="4154767"/>
                  </a:lnTo>
                  <a:lnTo>
                    <a:pt x="942174" y="4123410"/>
                  </a:lnTo>
                  <a:close/>
                </a:path>
                <a:path w="942340" h="4204334">
                  <a:moveTo>
                    <a:pt x="942174" y="3489363"/>
                  </a:moveTo>
                  <a:lnTo>
                    <a:pt x="935799" y="3458095"/>
                  </a:lnTo>
                  <a:lnTo>
                    <a:pt x="918413" y="3432581"/>
                  </a:lnTo>
                  <a:lnTo>
                    <a:pt x="892606" y="3415385"/>
                  </a:lnTo>
                  <a:lnTo>
                    <a:pt x="860996" y="3409073"/>
                  </a:lnTo>
                  <a:lnTo>
                    <a:pt x="81191" y="3409073"/>
                  </a:lnTo>
                  <a:lnTo>
                    <a:pt x="49568" y="3415385"/>
                  </a:lnTo>
                  <a:lnTo>
                    <a:pt x="23774" y="3432581"/>
                  </a:lnTo>
                  <a:lnTo>
                    <a:pt x="6375" y="3458095"/>
                  </a:lnTo>
                  <a:lnTo>
                    <a:pt x="0" y="3489363"/>
                  </a:lnTo>
                  <a:lnTo>
                    <a:pt x="6375" y="3520630"/>
                  </a:lnTo>
                  <a:lnTo>
                    <a:pt x="23774" y="3546144"/>
                  </a:lnTo>
                  <a:lnTo>
                    <a:pt x="49568" y="3563340"/>
                  </a:lnTo>
                  <a:lnTo>
                    <a:pt x="81191" y="3569652"/>
                  </a:lnTo>
                  <a:lnTo>
                    <a:pt x="860996" y="3569652"/>
                  </a:lnTo>
                  <a:lnTo>
                    <a:pt x="892606" y="3563340"/>
                  </a:lnTo>
                  <a:lnTo>
                    <a:pt x="918413" y="3546144"/>
                  </a:lnTo>
                  <a:lnTo>
                    <a:pt x="935799" y="3520630"/>
                  </a:lnTo>
                  <a:lnTo>
                    <a:pt x="942174" y="3489363"/>
                  </a:lnTo>
                  <a:close/>
                </a:path>
              </a:pathLst>
            </a:custGeom>
            <a:solidFill>
              <a:srgbClr val="1482AC"/>
            </a:solidFill>
          </p:spPr>
          <p:txBody>
            <a:bodyPr wrap="square" lIns="0" tIns="0" rIns="0" bIns="0" rtlCol="0"/>
            <a:lstStyle/>
            <a:p/>
          </p:txBody>
        </p:sp>
        <p:sp>
          <p:nvSpPr>
            <p:cNvPr id="19" name="object 19"/>
            <p:cNvSpPr/>
            <p:nvPr/>
          </p:nvSpPr>
          <p:spPr>
            <a:xfrm>
              <a:off x="966254" y="3016338"/>
              <a:ext cx="3140710" cy="2908300"/>
            </a:xfrm>
            <a:custGeom>
              <a:avLst/>
              <a:gdLst/>
              <a:ahLst/>
              <a:cxnLst/>
              <a:rect l="l" t="t" r="r" b="b"/>
              <a:pathLst>
                <a:path w="3140710" h="2908300">
                  <a:moveTo>
                    <a:pt x="3091269" y="717664"/>
                  </a:moveTo>
                  <a:lnTo>
                    <a:pt x="3085274" y="688009"/>
                  </a:lnTo>
                  <a:lnTo>
                    <a:pt x="3068942" y="663790"/>
                  </a:lnTo>
                  <a:lnTo>
                    <a:pt x="3044723" y="647458"/>
                  </a:lnTo>
                  <a:lnTo>
                    <a:pt x="3015069" y="641464"/>
                  </a:lnTo>
                  <a:lnTo>
                    <a:pt x="2985401" y="647458"/>
                  </a:lnTo>
                  <a:lnTo>
                    <a:pt x="2961182" y="663790"/>
                  </a:lnTo>
                  <a:lnTo>
                    <a:pt x="2944850" y="688009"/>
                  </a:lnTo>
                  <a:lnTo>
                    <a:pt x="2943987" y="692264"/>
                  </a:lnTo>
                  <a:lnTo>
                    <a:pt x="0" y="692251"/>
                  </a:lnTo>
                  <a:lnTo>
                    <a:pt x="0" y="743051"/>
                  </a:lnTo>
                  <a:lnTo>
                    <a:pt x="2943987" y="743064"/>
                  </a:lnTo>
                  <a:lnTo>
                    <a:pt x="2944850" y="747331"/>
                  </a:lnTo>
                  <a:lnTo>
                    <a:pt x="2961182" y="771550"/>
                  </a:lnTo>
                  <a:lnTo>
                    <a:pt x="2985401" y="787882"/>
                  </a:lnTo>
                  <a:lnTo>
                    <a:pt x="3015069" y="793864"/>
                  </a:lnTo>
                  <a:lnTo>
                    <a:pt x="3044723" y="787882"/>
                  </a:lnTo>
                  <a:lnTo>
                    <a:pt x="3068942" y="771550"/>
                  </a:lnTo>
                  <a:lnTo>
                    <a:pt x="3085274" y="747331"/>
                  </a:lnTo>
                  <a:lnTo>
                    <a:pt x="3086138" y="743064"/>
                  </a:lnTo>
                  <a:lnTo>
                    <a:pt x="3015069" y="743064"/>
                  </a:lnTo>
                  <a:lnTo>
                    <a:pt x="3086138" y="743051"/>
                  </a:lnTo>
                  <a:lnTo>
                    <a:pt x="3091269" y="717664"/>
                  </a:lnTo>
                  <a:close/>
                </a:path>
                <a:path w="3140710" h="2908300">
                  <a:moveTo>
                    <a:pt x="3095472" y="101600"/>
                  </a:moveTo>
                  <a:lnTo>
                    <a:pt x="3024276" y="101600"/>
                  </a:lnTo>
                  <a:lnTo>
                    <a:pt x="2953321" y="101600"/>
                  </a:lnTo>
                  <a:lnTo>
                    <a:pt x="2954032" y="105283"/>
                  </a:lnTo>
                  <a:lnTo>
                    <a:pt x="2970161" y="129641"/>
                  </a:lnTo>
                  <a:lnTo>
                    <a:pt x="2994241" y="146164"/>
                  </a:lnTo>
                  <a:lnTo>
                    <a:pt x="3023857" y="152400"/>
                  </a:lnTo>
                  <a:lnTo>
                    <a:pt x="3053562" y="146672"/>
                  </a:lnTo>
                  <a:lnTo>
                    <a:pt x="3077921" y="130543"/>
                  </a:lnTo>
                  <a:lnTo>
                    <a:pt x="3094444" y="106451"/>
                  </a:lnTo>
                  <a:lnTo>
                    <a:pt x="3095472" y="101600"/>
                  </a:lnTo>
                  <a:close/>
                </a:path>
                <a:path w="3140710" h="2908300">
                  <a:moveTo>
                    <a:pt x="3100692" y="76835"/>
                  </a:moveTo>
                  <a:lnTo>
                    <a:pt x="3094952" y="47129"/>
                  </a:lnTo>
                  <a:lnTo>
                    <a:pt x="3078823" y="22783"/>
                  </a:lnTo>
                  <a:lnTo>
                    <a:pt x="3054731" y="6248"/>
                  </a:lnTo>
                  <a:lnTo>
                    <a:pt x="3025127" y="0"/>
                  </a:lnTo>
                  <a:lnTo>
                    <a:pt x="2995409" y="5753"/>
                  </a:lnTo>
                  <a:lnTo>
                    <a:pt x="2971063" y="21882"/>
                  </a:lnTo>
                  <a:lnTo>
                    <a:pt x="2954528" y="45961"/>
                  </a:lnTo>
                  <a:lnTo>
                    <a:pt x="2953626" y="50215"/>
                  </a:lnTo>
                  <a:lnTo>
                    <a:pt x="9639" y="25666"/>
                  </a:lnTo>
                  <a:lnTo>
                    <a:pt x="9207" y="76466"/>
                  </a:lnTo>
                  <a:lnTo>
                    <a:pt x="2953207" y="101015"/>
                  </a:lnTo>
                  <a:lnTo>
                    <a:pt x="3024276" y="101600"/>
                  </a:lnTo>
                  <a:lnTo>
                    <a:pt x="3095599" y="101015"/>
                  </a:lnTo>
                  <a:lnTo>
                    <a:pt x="3100692" y="76835"/>
                  </a:lnTo>
                  <a:close/>
                </a:path>
                <a:path w="3140710" h="2908300">
                  <a:moveTo>
                    <a:pt x="3140291" y="2831490"/>
                  </a:moveTo>
                  <a:lnTo>
                    <a:pt x="3134296" y="2801836"/>
                  </a:lnTo>
                  <a:lnTo>
                    <a:pt x="3117964" y="2777617"/>
                  </a:lnTo>
                  <a:lnTo>
                    <a:pt x="3093745" y="2761284"/>
                  </a:lnTo>
                  <a:lnTo>
                    <a:pt x="3064091" y="2755290"/>
                  </a:lnTo>
                  <a:lnTo>
                    <a:pt x="3034423" y="2761284"/>
                  </a:lnTo>
                  <a:lnTo>
                    <a:pt x="3010204" y="2777617"/>
                  </a:lnTo>
                  <a:lnTo>
                    <a:pt x="2993872" y="2801836"/>
                  </a:lnTo>
                  <a:lnTo>
                    <a:pt x="2993009" y="2806090"/>
                  </a:lnTo>
                  <a:lnTo>
                    <a:pt x="49022" y="2806090"/>
                  </a:lnTo>
                  <a:lnTo>
                    <a:pt x="49022" y="2856890"/>
                  </a:lnTo>
                  <a:lnTo>
                    <a:pt x="2993009" y="2856890"/>
                  </a:lnTo>
                  <a:lnTo>
                    <a:pt x="2993872" y="2861157"/>
                  </a:lnTo>
                  <a:lnTo>
                    <a:pt x="3010204" y="2885376"/>
                  </a:lnTo>
                  <a:lnTo>
                    <a:pt x="3034423" y="2901708"/>
                  </a:lnTo>
                  <a:lnTo>
                    <a:pt x="3064091" y="2907690"/>
                  </a:lnTo>
                  <a:lnTo>
                    <a:pt x="3093745" y="2901708"/>
                  </a:lnTo>
                  <a:lnTo>
                    <a:pt x="3117964" y="2885376"/>
                  </a:lnTo>
                  <a:lnTo>
                    <a:pt x="3134296" y="2861157"/>
                  </a:lnTo>
                  <a:lnTo>
                    <a:pt x="3135160" y="2856890"/>
                  </a:lnTo>
                  <a:lnTo>
                    <a:pt x="3140291" y="2831490"/>
                  </a:lnTo>
                  <a:close/>
                </a:path>
                <a:path w="3140710" h="2908300">
                  <a:moveTo>
                    <a:pt x="3140291" y="2043988"/>
                  </a:moveTo>
                  <a:lnTo>
                    <a:pt x="3117964" y="1990115"/>
                  </a:lnTo>
                  <a:lnTo>
                    <a:pt x="3064091" y="1967788"/>
                  </a:lnTo>
                  <a:lnTo>
                    <a:pt x="3034423" y="1973783"/>
                  </a:lnTo>
                  <a:lnTo>
                    <a:pt x="3010204" y="1990115"/>
                  </a:lnTo>
                  <a:lnTo>
                    <a:pt x="2993872" y="2014334"/>
                  </a:lnTo>
                  <a:lnTo>
                    <a:pt x="2993009" y="2018588"/>
                  </a:lnTo>
                  <a:lnTo>
                    <a:pt x="49022" y="2018588"/>
                  </a:lnTo>
                  <a:lnTo>
                    <a:pt x="49022" y="2069388"/>
                  </a:lnTo>
                  <a:lnTo>
                    <a:pt x="2993009" y="2069388"/>
                  </a:lnTo>
                  <a:lnTo>
                    <a:pt x="2993872" y="2073656"/>
                  </a:lnTo>
                  <a:lnTo>
                    <a:pt x="3010204" y="2097874"/>
                  </a:lnTo>
                  <a:lnTo>
                    <a:pt x="3034423" y="2114207"/>
                  </a:lnTo>
                  <a:lnTo>
                    <a:pt x="3064091" y="2120188"/>
                  </a:lnTo>
                  <a:lnTo>
                    <a:pt x="3093745" y="2114207"/>
                  </a:lnTo>
                  <a:lnTo>
                    <a:pt x="3117964" y="2097874"/>
                  </a:lnTo>
                  <a:lnTo>
                    <a:pt x="3134296" y="2073656"/>
                  </a:lnTo>
                  <a:lnTo>
                    <a:pt x="3135160" y="2069388"/>
                  </a:lnTo>
                  <a:lnTo>
                    <a:pt x="3140291" y="2043988"/>
                  </a:lnTo>
                  <a:close/>
                </a:path>
                <a:path w="3140710" h="2908300">
                  <a:moveTo>
                    <a:pt x="3140291" y="1334706"/>
                  </a:moveTo>
                  <a:lnTo>
                    <a:pt x="3117964" y="1280833"/>
                  </a:lnTo>
                  <a:lnTo>
                    <a:pt x="3064091" y="1258506"/>
                  </a:lnTo>
                  <a:lnTo>
                    <a:pt x="3034423" y="1264500"/>
                  </a:lnTo>
                  <a:lnTo>
                    <a:pt x="3010204" y="1280833"/>
                  </a:lnTo>
                  <a:lnTo>
                    <a:pt x="2993872" y="1305052"/>
                  </a:lnTo>
                  <a:lnTo>
                    <a:pt x="2993009" y="1309306"/>
                  </a:lnTo>
                  <a:lnTo>
                    <a:pt x="49022" y="1309306"/>
                  </a:lnTo>
                  <a:lnTo>
                    <a:pt x="49022" y="1360106"/>
                  </a:lnTo>
                  <a:lnTo>
                    <a:pt x="2993009" y="1360106"/>
                  </a:lnTo>
                  <a:lnTo>
                    <a:pt x="2993872" y="1364373"/>
                  </a:lnTo>
                  <a:lnTo>
                    <a:pt x="3010204" y="1388592"/>
                  </a:lnTo>
                  <a:lnTo>
                    <a:pt x="3034423" y="1404924"/>
                  </a:lnTo>
                  <a:lnTo>
                    <a:pt x="3064091" y="1410906"/>
                  </a:lnTo>
                  <a:lnTo>
                    <a:pt x="3093745" y="1404924"/>
                  </a:lnTo>
                  <a:lnTo>
                    <a:pt x="3117964" y="1388592"/>
                  </a:lnTo>
                  <a:lnTo>
                    <a:pt x="3134296" y="1364373"/>
                  </a:lnTo>
                  <a:lnTo>
                    <a:pt x="3135160" y="1360106"/>
                  </a:lnTo>
                  <a:lnTo>
                    <a:pt x="3140291" y="1334706"/>
                  </a:lnTo>
                  <a:close/>
                </a:path>
              </a:pathLst>
            </a:custGeom>
            <a:solidFill>
              <a:srgbClr val="1CADE4"/>
            </a:solidFill>
          </p:spPr>
          <p:txBody>
            <a:bodyPr wrap="square" lIns="0" tIns="0" rIns="0" bIns="0" rtlCol="0"/>
            <a:lstStyle/>
            <a:p/>
          </p:txBody>
        </p:sp>
        <p:sp>
          <p:nvSpPr>
            <p:cNvPr id="20" name="object 20"/>
            <p:cNvSpPr/>
            <p:nvPr/>
          </p:nvSpPr>
          <p:spPr>
            <a:xfrm>
              <a:off x="817434" y="2410625"/>
              <a:ext cx="3337560" cy="152400"/>
            </a:xfrm>
            <a:custGeom>
              <a:avLst/>
              <a:gdLst/>
              <a:ahLst/>
              <a:cxnLst/>
              <a:rect l="l" t="t" r="r" b="b"/>
              <a:pathLst>
                <a:path w="3337560" h="152400">
                  <a:moveTo>
                    <a:pt x="3261373" y="0"/>
                  </a:moveTo>
                  <a:lnTo>
                    <a:pt x="3231665" y="5762"/>
                  </a:lnTo>
                  <a:lnTo>
                    <a:pt x="3207318" y="21905"/>
                  </a:lnTo>
                  <a:lnTo>
                    <a:pt x="3190802" y="46000"/>
                  </a:lnTo>
                  <a:lnTo>
                    <a:pt x="3189910" y="50252"/>
                  </a:lnTo>
                  <a:lnTo>
                    <a:pt x="3260980" y="50800"/>
                  </a:lnTo>
                  <a:lnTo>
                    <a:pt x="3260586" y="101600"/>
                  </a:lnTo>
                  <a:lnTo>
                    <a:pt x="3189626" y="101600"/>
                  </a:lnTo>
                  <a:lnTo>
                    <a:pt x="3190346" y="105317"/>
                  </a:lnTo>
                  <a:lnTo>
                    <a:pt x="3206489" y="129662"/>
                  </a:lnTo>
                  <a:lnTo>
                    <a:pt x="3230583" y="146179"/>
                  </a:lnTo>
                  <a:lnTo>
                    <a:pt x="3260192" y="152400"/>
                  </a:lnTo>
                  <a:lnTo>
                    <a:pt x="3289901" y="146637"/>
                  </a:lnTo>
                  <a:lnTo>
                    <a:pt x="3314248" y="130494"/>
                  </a:lnTo>
                  <a:lnTo>
                    <a:pt x="3330764" y="106399"/>
                  </a:lnTo>
                  <a:lnTo>
                    <a:pt x="3331771" y="101600"/>
                  </a:lnTo>
                  <a:lnTo>
                    <a:pt x="3260586" y="101600"/>
                  </a:lnTo>
                  <a:lnTo>
                    <a:pt x="3331885" y="101052"/>
                  </a:lnTo>
                  <a:lnTo>
                    <a:pt x="3336977" y="76784"/>
                  </a:lnTo>
                  <a:lnTo>
                    <a:pt x="3331220" y="47082"/>
                  </a:lnTo>
                  <a:lnTo>
                    <a:pt x="3315077" y="22737"/>
                  </a:lnTo>
                  <a:lnTo>
                    <a:pt x="3290983" y="6220"/>
                  </a:lnTo>
                  <a:lnTo>
                    <a:pt x="3261373" y="0"/>
                  </a:lnTo>
                  <a:close/>
                </a:path>
                <a:path w="3337560" h="152400">
                  <a:moveTo>
                    <a:pt x="3189910" y="50252"/>
                  </a:moveTo>
                  <a:lnTo>
                    <a:pt x="3184589" y="75615"/>
                  </a:lnTo>
                  <a:lnTo>
                    <a:pt x="3189519" y="101052"/>
                  </a:lnTo>
                  <a:lnTo>
                    <a:pt x="3260586" y="101600"/>
                  </a:lnTo>
                  <a:lnTo>
                    <a:pt x="3260980" y="50800"/>
                  </a:lnTo>
                  <a:lnTo>
                    <a:pt x="3189910" y="50252"/>
                  </a:lnTo>
                  <a:close/>
                </a:path>
                <a:path w="3337560" h="152400">
                  <a:moveTo>
                    <a:pt x="391" y="25666"/>
                  </a:moveTo>
                  <a:lnTo>
                    <a:pt x="0" y="76466"/>
                  </a:lnTo>
                  <a:lnTo>
                    <a:pt x="3189519" y="101052"/>
                  </a:lnTo>
                  <a:lnTo>
                    <a:pt x="3184589" y="75615"/>
                  </a:lnTo>
                  <a:lnTo>
                    <a:pt x="3189910" y="50252"/>
                  </a:lnTo>
                  <a:lnTo>
                    <a:pt x="391" y="25666"/>
                  </a:lnTo>
                  <a:close/>
                </a:path>
              </a:pathLst>
            </a:custGeom>
            <a:solidFill>
              <a:srgbClr val="1CADE4"/>
            </a:solidFill>
          </p:spPr>
          <p:txBody>
            <a:bodyPr wrap="square" lIns="0" tIns="0" rIns="0" bIns="0" rtlCol="0"/>
            <a:lstStyle/>
            <a:p/>
          </p:txBody>
        </p:sp>
      </p:grpSp>
      <p:sp>
        <p:nvSpPr>
          <p:cNvPr id="22" name="object 22"/>
          <p:cNvSpPr txBox="1"/>
          <p:nvPr/>
        </p:nvSpPr>
        <p:spPr>
          <a:xfrm>
            <a:off x="4200652" y="2294343"/>
            <a:ext cx="6843395" cy="400685"/>
          </a:xfrm>
          <a:prstGeom prst="rect">
            <a:avLst/>
          </a:prstGeom>
          <a:solidFill>
            <a:srgbClr val="000000">
              <a:alpha val="70199"/>
            </a:srgbClr>
          </a:solidFill>
          <a:ln w="50800">
            <a:solidFill>
              <a:srgbClr val="FFFFFF"/>
            </a:solidFill>
          </a:ln>
        </p:spPr>
        <p:txBody>
          <a:bodyPr vert="horz" wrap="square" lIns="0" tIns="33020" rIns="0" bIns="0" rtlCol="0">
            <a:spAutoFit/>
          </a:bodyPr>
          <a:lstStyle/>
          <a:p>
            <a:pPr marL="90805">
              <a:lnSpc>
                <a:spcPct val="100000"/>
              </a:lnSpc>
              <a:spcBef>
                <a:spcPts val="260"/>
              </a:spcBef>
            </a:pPr>
            <a:r>
              <a:rPr sz="2000" b="1" spc="-85" dirty="0">
                <a:solidFill>
                  <a:srgbClr val="FFC000"/>
                </a:solidFill>
                <a:latin typeface="Trebuchet MS" panose="020B0703020202090204"/>
                <a:cs typeface="Trebuchet MS" panose="020B0703020202090204"/>
              </a:rPr>
              <a:t>ONE </a:t>
            </a:r>
            <a:r>
              <a:rPr sz="2000" b="1" spc="-140" dirty="0">
                <a:solidFill>
                  <a:srgbClr val="FFC000"/>
                </a:solidFill>
                <a:latin typeface="Trebuchet MS" panose="020B0703020202090204"/>
                <a:cs typeface="Trebuchet MS" panose="020B0703020202090204"/>
              </a:rPr>
              <a:t>STOP </a:t>
            </a:r>
            <a:r>
              <a:rPr sz="2000" b="1" spc="-114" dirty="0">
                <a:solidFill>
                  <a:srgbClr val="FFC000"/>
                </a:solidFill>
                <a:latin typeface="Trebuchet MS" panose="020B0703020202090204"/>
                <a:cs typeface="Trebuchet MS" panose="020B0703020202090204"/>
              </a:rPr>
              <a:t>SERVICE </a:t>
            </a:r>
            <a:r>
              <a:rPr sz="2000" b="1" spc="-145" dirty="0">
                <a:solidFill>
                  <a:srgbClr val="FFC000"/>
                </a:solidFill>
                <a:latin typeface="Trebuchet MS" panose="020B0703020202090204"/>
                <a:cs typeface="Trebuchet MS" panose="020B0703020202090204"/>
              </a:rPr>
              <a:t>FOR </a:t>
            </a:r>
            <a:r>
              <a:rPr sz="2000" b="1" spc="-195" dirty="0">
                <a:solidFill>
                  <a:srgbClr val="FFC000"/>
                </a:solidFill>
                <a:latin typeface="Trebuchet MS" panose="020B0703020202090204"/>
                <a:cs typeface="Trebuchet MS" panose="020B0703020202090204"/>
              </a:rPr>
              <a:t>ALL </a:t>
            </a:r>
            <a:r>
              <a:rPr sz="2000" b="1" spc="-160" dirty="0">
                <a:solidFill>
                  <a:srgbClr val="FFC000"/>
                </a:solidFill>
                <a:latin typeface="Trebuchet MS" panose="020B0703020202090204"/>
                <a:cs typeface="Trebuchet MS" panose="020B0703020202090204"/>
              </a:rPr>
              <a:t>HEALTHCARE </a:t>
            </a:r>
            <a:r>
              <a:rPr sz="2000" b="1" spc="-95" dirty="0">
                <a:solidFill>
                  <a:srgbClr val="FFC000"/>
                </a:solidFill>
                <a:latin typeface="Trebuchet MS" panose="020B0703020202090204"/>
                <a:cs typeface="Trebuchet MS" panose="020B0703020202090204"/>
              </a:rPr>
              <a:t>NEEDS </a:t>
            </a:r>
            <a:r>
              <a:rPr sz="2000" b="1" spc="-155" dirty="0">
                <a:solidFill>
                  <a:srgbClr val="FFC000"/>
                </a:solidFill>
                <a:latin typeface="Trebuchet MS" panose="020B0703020202090204"/>
                <a:cs typeface="Trebuchet MS" panose="020B0703020202090204"/>
              </a:rPr>
              <a:t>OF </a:t>
            </a:r>
            <a:r>
              <a:rPr sz="2000" b="1" spc="-175" dirty="0">
                <a:solidFill>
                  <a:srgbClr val="FFC000"/>
                </a:solidFill>
                <a:latin typeface="Trebuchet MS" panose="020B0703020202090204"/>
                <a:cs typeface="Trebuchet MS" panose="020B0703020202090204"/>
              </a:rPr>
              <a:t>THE</a:t>
            </a:r>
            <a:r>
              <a:rPr sz="2000" b="1" spc="-285" dirty="0">
                <a:solidFill>
                  <a:srgbClr val="FFC000"/>
                </a:solidFill>
                <a:latin typeface="Trebuchet MS" panose="020B0703020202090204"/>
                <a:cs typeface="Trebuchet MS" panose="020B0703020202090204"/>
              </a:rPr>
              <a:t> </a:t>
            </a:r>
            <a:r>
              <a:rPr sz="2000" b="1" spc="-120" dirty="0">
                <a:solidFill>
                  <a:srgbClr val="FFC000"/>
                </a:solidFill>
                <a:latin typeface="Trebuchet MS" panose="020B0703020202090204"/>
                <a:cs typeface="Trebuchet MS" panose="020B0703020202090204"/>
              </a:rPr>
              <a:t>USER.</a:t>
            </a:r>
            <a:endParaRPr sz="2000">
              <a:latin typeface="Trebuchet MS" panose="020B0703020202090204"/>
              <a:cs typeface="Trebuchet MS" panose="020B0703020202090204"/>
            </a:endParaRPr>
          </a:p>
        </p:txBody>
      </p:sp>
      <p:sp>
        <p:nvSpPr>
          <p:cNvPr id="23" name="object 23"/>
          <p:cNvSpPr txBox="1"/>
          <p:nvPr/>
        </p:nvSpPr>
        <p:spPr>
          <a:xfrm>
            <a:off x="4229963" y="4766386"/>
            <a:ext cx="6843395" cy="708025"/>
          </a:xfrm>
          <a:prstGeom prst="rect">
            <a:avLst/>
          </a:prstGeom>
          <a:solidFill>
            <a:srgbClr val="000000">
              <a:alpha val="70199"/>
            </a:srgbClr>
          </a:solidFill>
          <a:ln w="50800">
            <a:solidFill>
              <a:srgbClr val="FFFFFF"/>
            </a:solidFill>
          </a:ln>
        </p:spPr>
        <p:txBody>
          <a:bodyPr vert="horz" wrap="square" lIns="0" tIns="33020" rIns="0" bIns="0" rtlCol="0">
            <a:spAutoFit/>
          </a:bodyPr>
          <a:lstStyle/>
          <a:p>
            <a:pPr marL="90805" marR="875030">
              <a:lnSpc>
                <a:spcPct val="100000"/>
              </a:lnSpc>
              <a:spcBef>
                <a:spcPts val="260"/>
              </a:spcBef>
            </a:pPr>
            <a:r>
              <a:rPr sz="2000" b="1" spc="-135" dirty="0">
                <a:solidFill>
                  <a:srgbClr val="FFC000"/>
                </a:solidFill>
                <a:latin typeface="Trebuchet MS" panose="020B0703020202090204"/>
                <a:cs typeface="Trebuchet MS" panose="020B0703020202090204"/>
              </a:rPr>
              <a:t>LEVERAGE </a:t>
            </a:r>
            <a:r>
              <a:rPr sz="2000" b="1" spc="-50" dirty="0">
                <a:solidFill>
                  <a:srgbClr val="FFC000"/>
                </a:solidFill>
                <a:latin typeface="Trebuchet MS" panose="020B0703020202090204"/>
                <a:cs typeface="Trebuchet MS" panose="020B0703020202090204"/>
              </a:rPr>
              <a:t>NEW </a:t>
            </a:r>
            <a:r>
              <a:rPr sz="2000" b="1" spc="-70" dirty="0">
                <a:solidFill>
                  <a:srgbClr val="FFC000"/>
                </a:solidFill>
                <a:latin typeface="Trebuchet MS" panose="020B0703020202090204"/>
                <a:cs typeface="Trebuchet MS" panose="020B0703020202090204"/>
              </a:rPr>
              <a:t>GOVERNMENT </a:t>
            </a:r>
            <a:r>
              <a:rPr sz="2000" b="1" spc="-75" dirty="0">
                <a:solidFill>
                  <a:srgbClr val="FFC000"/>
                </a:solidFill>
                <a:latin typeface="Trebuchet MS" panose="020B0703020202090204"/>
                <a:cs typeface="Trebuchet MS" panose="020B0703020202090204"/>
              </a:rPr>
              <a:t>SCHEMES </a:t>
            </a:r>
            <a:r>
              <a:rPr sz="2000" b="1" spc="-150" dirty="0">
                <a:solidFill>
                  <a:srgbClr val="FFC000"/>
                </a:solidFill>
                <a:latin typeface="Trebuchet MS" panose="020B0703020202090204"/>
                <a:cs typeface="Trebuchet MS" panose="020B0703020202090204"/>
              </a:rPr>
              <a:t>LIKE </a:t>
            </a:r>
            <a:r>
              <a:rPr sz="2000" b="1" spc="-120" dirty="0">
                <a:solidFill>
                  <a:srgbClr val="FFC000"/>
                </a:solidFill>
                <a:latin typeface="Trebuchet MS" panose="020B0703020202090204"/>
                <a:cs typeface="Trebuchet MS" panose="020B0703020202090204"/>
              </a:rPr>
              <a:t>RURAL  </a:t>
            </a:r>
            <a:r>
              <a:rPr sz="2000" b="1" spc="-130" dirty="0">
                <a:solidFill>
                  <a:srgbClr val="FFC000"/>
                </a:solidFill>
                <a:latin typeface="Trebuchet MS" panose="020B0703020202090204"/>
                <a:cs typeface="Trebuchet MS" panose="020B0703020202090204"/>
              </a:rPr>
              <a:t>ENTREPRENEUR, </a:t>
            </a:r>
            <a:r>
              <a:rPr sz="2000" b="1" spc="-110" dirty="0">
                <a:solidFill>
                  <a:srgbClr val="FFC000"/>
                </a:solidFill>
                <a:latin typeface="Trebuchet MS" panose="020B0703020202090204"/>
                <a:cs typeface="Trebuchet MS" panose="020B0703020202090204"/>
              </a:rPr>
              <a:t>SVEP </a:t>
            </a:r>
            <a:r>
              <a:rPr sz="2000" b="1" spc="-35" dirty="0">
                <a:solidFill>
                  <a:srgbClr val="FFC000"/>
                </a:solidFill>
                <a:latin typeface="Trebuchet MS" panose="020B0703020202090204"/>
                <a:cs typeface="Trebuchet MS" panose="020B0703020202090204"/>
              </a:rPr>
              <a:t>AND </a:t>
            </a:r>
            <a:r>
              <a:rPr sz="2000" b="1" spc="-235" dirty="0">
                <a:solidFill>
                  <a:srgbClr val="FFC000"/>
                </a:solidFill>
                <a:latin typeface="Trebuchet MS" panose="020B0703020202090204"/>
                <a:cs typeface="Trebuchet MS" panose="020B0703020202090204"/>
              </a:rPr>
              <a:t>ATAL </a:t>
            </a:r>
            <a:r>
              <a:rPr sz="2000" b="1" spc="-90" dirty="0">
                <a:solidFill>
                  <a:srgbClr val="FFC000"/>
                </a:solidFill>
                <a:latin typeface="Trebuchet MS" panose="020B0703020202090204"/>
                <a:cs typeface="Trebuchet MS" panose="020B0703020202090204"/>
              </a:rPr>
              <a:t>INNOVATION</a:t>
            </a:r>
            <a:r>
              <a:rPr sz="2000" b="1" spc="-280" dirty="0">
                <a:solidFill>
                  <a:srgbClr val="FFC000"/>
                </a:solidFill>
                <a:latin typeface="Trebuchet MS" panose="020B0703020202090204"/>
                <a:cs typeface="Trebuchet MS" panose="020B0703020202090204"/>
              </a:rPr>
              <a:t> </a:t>
            </a:r>
            <a:r>
              <a:rPr sz="2000" b="1" spc="-90" dirty="0">
                <a:solidFill>
                  <a:srgbClr val="FFC000"/>
                </a:solidFill>
                <a:latin typeface="Trebuchet MS" panose="020B0703020202090204"/>
                <a:cs typeface="Trebuchet MS" panose="020B0703020202090204"/>
              </a:rPr>
              <a:t>SCHEME.</a:t>
            </a:r>
            <a:endParaRPr sz="2000">
              <a:latin typeface="Trebuchet MS" panose="020B0703020202090204"/>
              <a:cs typeface="Trebuchet MS" panose="020B0703020202090204"/>
            </a:endParaRPr>
          </a:p>
        </p:txBody>
      </p:sp>
      <p:sp>
        <p:nvSpPr>
          <p:cNvPr id="24" name="object 24"/>
          <p:cNvSpPr txBox="1"/>
          <p:nvPr/>
        </p:nvSpPr>
        <p:spPr>
          <a:xfrm>
            <a:off x="4206392" y="3509479"/>
            <a:ext cx="6843395" cy="341630"/>
          </a:xfrm>
          <a:prstGeom prst="rect">
            <a:avLst/>
          </a:prstGeom>
          <a:solidFill>
            <a:srgbClr val="000000">
              <a:alpha val="70199"/>
            </a:srgbClr>
          </a:solidFill>
          <a:ln w="50800">
            <a:solidFill>
              <a:srgbClr val="FFFFFF"/>
            </a:solidFill>
          </a:ln>
        </p:spPr>
        <p:txBody>
          <a:bodyPr vert="horz" wrap="square" lIns="0" tIns="34290" rIns="0" bIns="0" rtlCol="0">
            <a:spAutoFit/>
          </a:bodyPr>
          <a:lstStyle/>
          <a:p>
            <a:pPr marL="90805">
              <a:lnSpc>
                <a:spcPct val="100000"/>
              </a:lnSpc>
              <a:spcBef>
                <a:spcPts val="270"/>
              </a:spcBef>
            </a:pPr>
            <a:r>
              <a:rPr lang="en-US" sz="2000" b="1" spc="-85" dirty="0">
                <a:solidFill>
                  <a:srgbClr val="FFC000"/>
                </a:solidFill>
                <a:latin typeface="Trebuchet MS" panose="020B0703020202090204"/>
                <a:cs typeface="Trebuchet MS" panose="020B0703020202090204"/>
              </a:rPr>
              <a:t>FAST CUSTOMER REACH APPROACH.</a:t>
            </a:r>
            <a:endParaRPr lang="en-US" sz="2000">
              <a:latin typeface="Trebuchet MS" panose="020B0703020202090204"/>
              <a:cs typeface="Trebuchet MS" panose="020B0703020202090204"/>
            </a:endParaRPr>
          </a:p>
        </p:txBody>
      </p:sp>
      <p:sp>
        <p:nvSpPr>
          <p:cNvPr id="25" name="object 25"/>
          <p:cNvSpPr txBox="1"/>
          <p:nvPr/>
        </p:nvSpPr>
        <p:spPr>
          <a:xfrm>
            <a:off x="4229963" y="4029595"/>
            <a:ext cx="6843395" cy="585470"/>
          </a:xfrm>
          <a:prstGeom prst="rect">
            <a:avLst/>
          </a:prstGeom>
          <a:solidFill>
            <a:srgbClr val="000000">
              <a:alpha val="70199"/>
            </a:srgbClr>
          </a:solidFill>
          <a:ln w="50800">
            <a:solidFill>
              <a:srgbClr val="FFFFFF"/>
            </a:solidFill>
          </a:ln>
        </p:spPr>
        <p:txBody>
          <a:bodyPr vert="horz" wrap="square" lIns="0" tIns="49530" rIns="0" bIns="0" rtlCol="0">
            <a:spAutoFit/>
          </a:bodyPr>
          <a:lstStyle/>
          <a:p>
            <a:pPr marL="90805" marR="681990">
              <a:lnSpc>
                <a:spcPts val="2090"/>
              </a:lnSpc>
              <a:spcBef>
                <a:spcPts val="390"/>
              </a:spcBef>
            </a:pPr>
            <a:r>
              <a:rPr sz="1800" b="1" spc="50" dirty="0">
                <a:solidFill>
                  <a:srgbClr val="FFC000"/>
                </a:solidFill>
                <a:latin typeface="Trebuchet MS" panose="020B0703020202090204"/>
                <a:cs typeface="Trebuchet MS" panose="020B0703020202090204"/>
              </a:rPr>
              <a:t>AIM</a:t>
            </a:r>
            <a:r>
              <a:rPr sz="1800" b="1" spc="-130" dirty="0">
                <a:solidFill>
                  <a:srgbClr val="FFC000"/>
                </a:solidFill>
                <a:latin typeface="Trebuchet MS" panose="020B0703020202090204"/>
                <a:cs typeface="Trebuchet MS" panose="020B0703020202090204"/>
              </a:rPr>
              <a:t> </a:t>
            </a:r>
            <a:r>
              <a:rPr sz="1800" b="1" spc="-160" dirty="0">
                <a:solidFill>
                  <a:srgbClr val="FFC000"/>
                </a:solidFill>
                <a:latin typeface="Trebuchet MS" panose="020B0703020202090204"/>
                <a:cs typeface="Trebuchet MS" panose="020B0703020202090204"/>
              </a:rPr>
              <a:t>TO</a:t>
            </a:r>
            <a:r>
              <a:rPr sz="1800" b="1" spc="-135" dirty="0">
                <a:solidFill>
                  <a:srgbClr val="FFC000"/>
                </a:solidFill>
                <a:latin typeface="Trebuchet MS" panose="020B0703020202090204"/>
                <a:cs typeface="Trebuchet MS" panose="020B0703020202090204"/>
              </a:rPr>
              <a:t> </a:t>
            </a:r>
            <a:r>
              <a:rPr sz="1800" b="1" spc="-80" dirty="0">
                <a:solidFill>
                  <a:srgbClr val="FFC000"/>
                </a:solidFill>
                <a:latin typeface="Trebuchet MS" panose="020B0703020202090204"/>
                <a:cs typeface="Trebuchet MS" panose="020B0703020202090204"/>
              </a:rPr>
              <a:t>BUILD</a:t>
            </a:r>
            <a:r>
              <a:rPr sz="1800" b="1" spc="-130" dirty="0">
                <a:solidFill>
                  <a:srgbClr val="FFC000"/>
                </a:solidFill>
                <a:latin typeface="Trebuchet MS" panose="020B0703020202090204"/>
                <a:cs typeface="Trebuchet MS" panose="020B0703020202090204"/>
              </a:rPr>
              <a:t> </a:t>
            </a:r>
            <a:r>
              <a:rPr sz="1800" b="1" spc="-35" dirty="0">
                <a:solidFill>
                  <a:srgbClr val="FFC000"/>
                </a:solidFill>
                <a:latin typeface="Trebuchet MS" panose="020B0703020202090204"/>
                <a:cs typeface="Trebuchet MS" panose="020B0703020202090204"/>
              </a:rPr>
              <a:t>AND</a:t>
            </a:r>
            <a:r>
              <a:rPr sz="1800" b="1" spc="-125" dirty="0">
                <a:solidFill>
                  <a:srgbClr val="FFC000"/>
                </a:solidFill>
                <a:latin typeface="Trebuchet MS" panose="020B0703020202090204"/>
                <a:cs typeface="Trebuchet MS" panose="020B0703020202090204"/>
              </a:rPr>
              <a:t> </a:t>
            </a:r>
            <a:r>
              <a:rPr sz="1800" b="1" spc="-114" dirty="0">
                <a:solidFill>
                  <a:srgbClr val="FFC000"/>
                </a:solidFill>
                <a:latin typeface="Trebuchet MS" panose="020B0703020202090204"/>
                <a:cs typeface="Trebuchet MS" panose="020B0703020202090204"/>
              </a:rPr>
              <a:t>CONNECT</a:t>
            </a:r>
            <a:r>
              <a:rPr sz="1800" b="1" spc="-135" dirty="0">
                <a:solidFill>
                  <a:srgbClr val="FFC000"/>
                </a:solidFill>
                <a:latin typeface="Trebuchet MS" panose="020B0703020202090204"/>
                <a:cs typeface="Trebuchet MS" panose="020B0703020202090204"/>
              </a:rPr>
              <a:t> </a:t>
            </a:r>
            <a:r>
              <a:rPr sz="1800" b="1" spc="-75" dirty="0">
                <a:solidFill>
                  <a:srgbClr val="FFC000"/>
                </a:solidFill>
                <a:latin typeface="Trebuchet MS" panose="020B0703020202090204"/>
                <a:cs typeface="Trebuchet MS" panose="020B0703020202090204"/>
              </a:rPr>
              <a:t>WITH</a:t>
            </a:r>
            <a:r>
              <a:rPr sz="1800" b="1" spc="-130" dirty="0">
                <a:solidFill>
                  <a:srgbClr val="FFC000"/>
                </a:solidFill>
                <a:latin typeface="Trebuchet MS" panose="020B0703020202090204"/>
                <a:cs typeface="Trebuchet MS" panose="020B0703020202090204"/>
              </a:rPr>
              <a:t> </a:t>
            </a:r>
            <a:r>
              <a:rPr sz="1800" b="1" spc="-95" dirty="0">
                <a:solidFill>
                  <a:srgbClr val="FFC000"/>
                </a:solidFill>
                <a:latin typeface="Trebuchet MS" panose="020B0703020202090204"/>
                <a:cs typeface="Trebuchet MS" panose="020B0703020202090204"/>
              </a:rPr>
              <a:t>USERS</a:t>
            </a:r>
            <a:r>
              <a:rPr sz="1800" b="1" spc="-130" dirty="0">
                <a:solidFill>
                  <a:srgbClr val="FFC000"/>
                </a:solidFill>
                <a:latin typeface="Trebuchet MS" panose="020B0703020202090204"/>
                <a:cs typeface="Trebuchet MS" panose="020B0703020202090204"/>
              </a:rPr>
              <a:t> </a:t>
            </a:r>
            <a:r>
              <a:rPr sz="1800" b="1" spc="-35" dirty="0">
                <a:solidFill>
                  <a:srgbClr val="FFC000"/>
                </a:solidFill>
                <a:latin typeface="Trebuchet MS" panose="020B0703020202090204"/>
                <a:cs typeface="Trebuchet MS" panose="020B0703020202090204"/>
              </a:rPr>
              <a:t>AND</a:t>
            </a:r>
            <a:r>
              <a:rPr sz="1800" b="1" spc="-125" dirty="0">
                <a:solidFill>
                  <a:srgbClr val="FFC000"/>
                </a:solidFill>
                <a:latin typeface="Trebuchet MS" panose="020B0703020202090204"/>
                <a:cs typeface="Trebuchet MS" panose="020B0703020202090204"/>
              </a:rPr>
              <a:t> </a:t>
            </a:r>
            <a:r>
              <a:rPr sz="1800" b="1" spc="-105" dirty="0">
                <a:solidFill>
                  <a:srgbClr val="FFC000"/>
                </a:solidFill>
                <a:latin typeface="Trebuchet MS" panose="020B0703020202090204"/>
                <a:cs typeface="Trebuchet MS" panose="020B0703020202090204"/>
              </a:rPr>
              <a:t>DOCTORS</a:t>
            </a:r>
            <a:r>
              <a:rPr sz="1800" b="1" spc="-135" dirty="0">
                <a:solidFill>
                  <a:srgbClr val="FFC000"/>
                </a:solidFill>
                <a:latin typeface="Trebuchet MS" panose="020B0703020202090204"/>
                <a:cs typeface="Trebuchet MS" panose="020B0703020202090204"/>
              </a:rPr>
              <a:t> </a:t>
            </a:r>
            <a:r>
              <a:rPr sz="1800" b="1" spc="-75" dirty="0">
                <a:solidFill>
                  <a:srgbClr val="FFC000"/>
                </a:solidFill>
                <a:latin typeface="Trebuchet MS" panose="020B0703020202090204"/>
                <a:cs typeface="Trebuchet MS" panose="020B0703020202090204"/>
              </a:rPr>
              <a:t>WITH  </a:t>
            </a:r>
            <a:r>
              <a:rPr sz="1800" b="1" spc="-135" dirty="0">
                <a:solidFill>
                  <a:srgbClr val="FFC000"/>
                </a:solidFill>
                <a:latin typeface="Trebuchet MS" panose="020B0703020202090204"/>
                <a:cs typeface="Trebuchet MS" panose="020B0703020202090204"/>
              </a:rPr>
              <a:t>TRUST </a:t>
            </a:r>
            <a:r>
              <a:rPr sz="1800" b="1" spc="-35" dirty="0">
                <a:solidFill>
                  <a:srgbClr val="FFC000"/>
                </a:solidFill>
                <a:latin typeface="Trebuchet MS" panose="020B0703020202090204"/>
                <a:cs typeface="Trebuchet MS" panose="020B0703020202090204"/>
              </a:rPr>
              <a:t>AND </a:t>
            </a:r>
            <a:r>
              <a:rPr lang="en-US" sz="1800" b="1" spc="-35" dirty="0">
                <a:solidFill>
                  <a:srgbClr val="FFC000"/>
                </a:solidFill>
                <a:latin typeface="Trebuchet MS" panose="020B0703020202090204"/>
                <a:cs typeface="Trebuchet MS" panose="020B0703020202090204"/>
              </a:rPr>
              <a:t>FAITH.</a:t>
            </a:r>
            <a:endParaRPr lang="en-US" sz="1800" b="1" spc="-35" dirty="0">
              <a:solidFill>
                <a:srgbClr val="FFC000"/>
              </a:solidFill>
              <a:latin typeface="Trebuchet MS" panose="020B0703020202090204"/>
              <a:cs typeface="Trebuchet MS" panose="020B0703020202090204"/>
            </a:endParaRPr>
          </a:p>
        </p:txBody>
      </p:sp>
      <p:sp>
        <p:nvSpPr>
          <p:cNvPr id="26" name="object 26"/>
          <p:cNvSpPr txBox="1"/>
          <p:nvPr/>
        </p:nvSpPr>
        <p:spPr>
          <a:xfrm>
            <a:off x="4229963" y="5685631"/>
            <a:ext cx="6843395" cy="308610"/>
          </a:xfrm>
          <a:prstGeom prst="rect">
            <a:avLst/>
          </a:prstGeom>
          <a:solidFill>
            <a:srgbClr val="000000">
              <a:alpha val="70199"/>
            </a:srgbClr>
          </a:solidFill>
          <a:ln w="50800">
            <a:solidFill>
              <a:srgbClr val="FFFFFF"/>
            </a:solidFill>
          </a:ln>
        </p:spPr>
        <p:txBody>
          <a:bodyPr vert="horz" wrap="square" lIns="0" tIns="32384" rIns="0" bIns="0" rtlCol="0">
            <a:spAutoFit/>
          </a:bodyPr>
          <a:lstStyle/>
          <a:p>
            <a:pPr marL="90805">
              <a:lnSpc>
                <a:spcPct val="100000"/>
              </a:lnSpc>
              <a:spcBef>
                <a:spcPts val="255"/>
              </a:spcBef>
            </a:pPr>
            <a:r>
              <a:rPr lang="en-US" sz="1800" b="1" spc="-110" dirty="0">
                <a:solidFill>
                  <a:srgbClr val="FFC000"/>
                </a:solidFill>
                <a:latin typeface="Trebuchet MS" panose="020B0703020202090204"/>
                <a:cs typeface="Trebuchet MS" panose="020B0703020202090204"/>
              </a:rPr>
              <a:t>BUILD A </a:t>
            </a:r>
            <a:r>
              <a:rPr sz="1800" b="1" spc="-110" dirty="0">
                <a:solidFill>
                  <a:srgbClr val="FFC000"/>
                </a:solidFill>
                <a:latin typeface="Trebuchet MS" panose="020B0703020202090204"/>
                <a:cs typeface="Trebuchet MS" panose="020B0703020202090204"/>
              </a:rPr>
              <a:t>PASSIONATE </a:t>
            </a:r>
            <a:r>
              <a:rPr sz="1800" b="1" spc="-35" dirty="0">
                <a:solidFill>
                  <a:srgbClr val="FFC000"/>
                </a:solidFill>
                <a:latin typeface="Trebuchet MS" panose="020B0703020202090204"/>
                <a:cs typeface="Trebuchet MS" panose="020B0703020202090204"/>
              </a:rPr>
              <a:t>AND </a:t>
            </a:r>
            <a:r>
              <a:rPr sz="1800" b="1" spc="-95" dirty="0">
                <a:solidFill>
                  <a:srgbClr val="FFC000"/>
                </a:solidFill>
                <a:latin typeface="Trebuchet MS" panose="020B0703020202090204"/>
                <a:cs typeface="Trebuchet MS" panose="020B0703020202090204"/>
              </a:rPr>
              <a:t>MOTIVATED</a:t>
            </a:r>
            <a:r>
              <a:rPr sz="1800" b="1" spc="-254" dirty="0">
                <a:solidFill>
                  <a:srgbClr val="FFC000"/>
                </a:solidFill>
                <a:latin typeface="Trebuchet MS" panose="020B0703020202090204"/>
                <a:cs typeface="Trebuchet MS" panose="020B0703020202090204"/>
              </a:rPr>
              <a:t> </a:t>
            </a:r>
            <a:r>
              <a:rPr sz="1800" b="1" spc="-80" dirty="0">
                <a:solidFill>
                  <a:srgbClr val="FFC000"/>
                </a:solidFill>
                <a:latin typeface="Trebuchet MS" panose="020B0703020202090204"/>
                <a:cs typeface="Trebuchet MS" panose="020B0703020202090204"/>
              </a:rPr>
              <a:t>TEAM.</a:t>
            </a:r>
            <a:endParaRPr sz="1800">
              <a:latin typeface="Trebuchet MS" panose="020B0703020202090204"/>
              <a:cs typeface="Trebuchet MS" panose="020B0703020202090204"/>
            </a:endParaRPr>
          </a:p>
        </p:txBody>
      </p:sp>
      <p:sp>
        <p:nvSpPr>
          <p:cNvPr id="27" name="object 27"/>
          <p:cNvSpPr txBox="1"/>
          <p:nvPr/>
        </p:nvSpPr>
        <p:spPr>
          <a:xfrm>
            <a:off x="4229963" y="2933839"/>
            <a:ext cx="6843395" cy="340995"/>
          </a:xfrm>
          <a:prstGeom prst="rect">
            <a:avLst/>
          </a:prstGeom>
          <a:solidFill>
            <a:srgbClr val="000000">
              <a:alpha val="70199"/>
            </a:srgbClr>
          </a:solidFill>
          <a:ln w="50800">
            <a:solidFill>
              <a:srgbClr val="FFFFFF"/>
            </a:solidFill>
          </a:ln>
        </p:spPr>
        <p:txBody>
          <a:bodyPr vert="horz" wrap="square" lIns="0" tIns="33655" rIns="0" bIns="0" rtlCol="0">
            <a:spAutoFit/>
          </a:bodyPr>
          <a:lstStyle/>
          <a:p>
            <a:pPr marL="90805">
              <a:lnSpc>
                <a:spcPct val="100000"/>
              </a:lnSpc>
              <a:spcBef>
                <a:spcPts val="265"/>
              </a:spcBef>
            </a:pPr>
            <a:r>
              <a:rPr sz="2000" b="1" spc="-65" dirty="0">
                <a:solidFill>
                  <a:srgbClr val="FFC000"/>
                </a:solidFill>
                <a:latin typeface="Trebuchet MS" panose="020B0703020202090204"/>
                <a:cs typeface="Trebuchet MS" panose="020B0703020202090204"/>
              </a:rPr>
              <a:t>UNIQUE</a:t>
            </a:r>
            <a:r>
              <a:rPr sz="2000" b="1" spc="-155" dirty="0">
                <a:solidFill>
                  <a:srgbClr val="FFC000"/>
                </a:solidFill>
                <a:latin typeface="Trebuchet MS" panose="020B0703020202090204"/>
                <a:cs typeface="Trebuchet MS" panose="020B0703020202090204"/>
              </a:rPr>
              <a:t> </a:t>
            </a:r>
            <a:r>
              <a:rPr sz="2000" b="1" spc="-75" dirty="0">
                <a:solidFill>
                  <a:srgbClr val="FFC000"/>
                </a:solidFill>
                <a:latin typeface="Trebuchet MS" panose="020B0703020202090204"/>
                <a:cs typeface="Trebuchet MS" panose="020B0703020202090204"/>
              </a:rPr>
              <a:t>BUSINESS</a:t>
            </a:r>
            <a:r>
              <a:rPr sz="2000" b="1" spc="-145" dirty="0">
                <a:solidFill>
                  <a:srgbClr val="FFC000"/>
                </a:solidFill>
                <a:latin typeface="Trebuchet MS" panose="020B0703020202090204"/>
                <a:cs typeface="Trebuchet MS" panose="020B0703020202090204"/>
              </a:rPr>
              <a:t> </a:t>
            </a:r>
            <a:r>
              <a:rPr sz="2000" b="1" spc="-80" dirty="0">
                <a:solidFill>
                  <a:srgbClr val="FFC000"/>
                </a:solidFill>
                <a:latin typeface="Trebuchet MS" panose="020B0703020202090204"/>
                <a:cs typeface="Trebuchet MS" panose="020B0703020202090204"/>
              </a:rPr>
              <a:t>MODEL.</a:t>
            </a:r>
            <a:endParaRPr sz="2000">
              <a:latin typeface="Trebuchet MS" panose="020B0703020202090204"/>
              <a:cs typeface="Trebuchet MS" panose="020B070302020209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 y="1282"/>
            <a:ext cx="12191980" cy="6856717"/>
          </a:xfrm>
          <a:prstGeom prst="rect">
            <a:avLst/>
          </a:prstGeom>
          <a:blipFill>
            <a:blip r:embed="rId1" cstate="print"/>
            <a:stretch>
              <a:fillRect/>
            </a:stretch>
          </a:blipFill>
        </p:spPr>
        <p:txBody>
          <a:bodyPr wrap="square" lIns="0" tIns="0" rIns="0" bIns="0" rtlCol="0"/>
          <a:lstStyle/>
          <a:p/>
        </p:txBody>
      </p:sp>
      <p:sp>
        <p:nvSpPr>
          <p:cNvPr id="3" name="object 3"/>
          <p:cNvSpPr/>
          <p:nvPr/>
        </p:nvSpPr>
        <p:spPr>
          <a:xfrm>
            <a:off x="0" y="0"/>
            <a:ext cx="12189460" cy="6858000"/>
          </a:xfrm>
          <a:custGeom>
            <a:avLst/>
            <a:gdLst/>
            <a:ahLst/>
            <a:cxnLst/>
            <a:rect l="l" t="t" r="r" b="b"/>
            <a:pathLst>
              <a:path w="12189460" h="6858000">
                <a:moveTo>
                  <a:pt x="12188952" y="0"/>
                </a:moveTo>
                <a:lnTo>
                  <a:pt x="0" y="0"/>
                </a:lnTo>
                <a:lnTo>
                  <a:pt x="0" y="6857999"/>
                </a:lnTo>
                <a:lnTo>
                  <a:pt x="12188952" y="6857999"/>
                </a:lnTo>
                <a:lnTo>
                  <a:pt x="12188952" y="0"/>
                </a:lnTo>
                <a:close/>
              </a:path>
            </a:pathLst>
          </a:custGeom>
          <a:solidFill>
            <a:srgbClr val="000000">
              <a:alpha val="70199"/>
            </a:srgbClr>
          </a:solidFill>
        </p:spPr>
        <p:txBody>
          <a:bodyPr wrap="square" lIns="0" tIns="0" rIns="0" bIns="0" rtlCol="0"/>
          <a:lstStyle/>
          <a:p/>
        </p:txBody>
      </p:sp>
      <p:sp>
        <p:nvSpPr>
          <p:cNvPr id="4" name="object 4"/>
          <p:cNvSpPr/>
          <p:nvPr/>
        </p:nvSpPr>
        <p:spPr>
          <a:xfrm>
            <a:off x="0" y="0"/>
            <a:ext cx="12189460" cy="6858000"/>
          </a:xfrm>
          <a:custGeom>
            <a:avLst/>
            <a:gdLst/>
            <a:ahLst/>
            <a:cxnLst/>
            <a:rect l="l" t="t" r="r" b="b"/>
            <a:pathLst>
              <a:path w="12189460" h="6858000">
                <a:moveTo>
                  <a:pt x="0" y="0"/>
                </a:moveTo>
                <a:lnTo>
                  <a:pt x="12189006" y="0"/>
                </a:lnTo>
                <a:lnTo>
                  <a:pt x="12189006" y="6858003"/>
                </a:lnTo>
                <a:lnTo>
                  <a:pt x="0" y="6858003"/>
                </a:lnTo>
                <a:lnTo>
                  <a:pt x="0" y="0"/>
                </a:lnTo>
                <a:close/>
              </a:path>
            </a:pathLst>
          </a:custGeom>
          <a:ln w="31750">
            <a:solidFill>
              <a:srgbClr val="000000"/>
            </a:solidFill>
          </a:ln>
        </p:spPr>
        <p:txBody>
          <a:bodyPr wrap="square" lIns="0" tIns="0" rIns="0" bIns="0" rtlCol="0"/>
          <a:lstStyle/>
          <a:p/>
        </p:txBody>
      </p:sp>
      <p:sp>
        <p:nvSpPr>
          <p:cNvPr id="5" name="object 5"/>
          <p:cNvSpPr txBox="1">
            <a:spLocks noGrp="1"/>
          </p:cNvSpPr>
          <p:nvPr>
            <p:ph type="title"/>
          </p:nvPr>
        </p:nvSpPr>
        <p:spPr>
          <a:xfrm>
            <a:off x="4531804" y="0"/>
            <a:ext cx="3440429" cy="848360"/>
          </a:xfrm>
          <a:prstGeom prst="rect">
            <a:avLst/>
          </a:prstGeom>
        </p:spPr>
        <p:txBody>
          <a:bodyPr vert="horz" wrap="square" lIns="0" tIns="12700" rIns="0" bIns="0" rtlCol="0">
            <a:spAutoFit/>
          </a:bodyPr>
          <a:lstStyle/>
          <a:p>
            <a:pPr marL="12700">
              <a:lnSpc>
                <a:spcPct val="100000"/>
              </a:lnSpc>
              <a:spcBef>
                <a:spcPts val="100"/>
              </a:spcBef>
            </a:pPr>
            <a:r>
              <a:rPr sz="5400" u="heavy" spc="-220" dirty="0">
                <a:solidFill>
                  <a:srgbClr val="00B0F0"/>
                </a:solidFill>
                <a:uFill>
                  <a:solidFill>
                    <a:srgbClr val="00B0F0"/>
                  </a:solidFill>
                </a:uFill>
              </a:rPr>
              <a:t>WHY</a:t>
            </a:r>
            <a:r>
              <a:rPr sz="5400" u="heavy" spc="-500" dirty="0">
                <a:solidFill>
                  <a:srgbClr val="00B0F0"/>
                </a:solidFill>
                <a:uFill>
                  <a:solidFill>
                    <a:srgbClr val="00B0F0"/>
                  </a:solidFill>
                </a:uFill>
              </a:rPr>
              <a:t> </a:t>
            </a:r>
            <a:r>
              <a:rPr sz="5400" u="heavy" dirty="0">
                <a:solidFill>
                  <a:srgbClr val="00B0F0"/>
                </a:solidFill>
                <a:uFill>
                  <a:solidFill>
                    <a:srgbClr val="00B0F0"/>
                  </a:solidFill>
                </a:uFill>
              </a:rPr>
              <a:t>NOW?</a:t>
            </a:r>
            <a:endParaRPr sz="5400"/>
          </a:p>
        </p:txBody>
      </p:sp>
      <p:grpSp>
        <p:nvGrpSpPr>
          <p:cNvPr id="6" name="object 6"/>
          <p:cNvGrpSpPr/>
          <p:nvPr/>
        </p:nvGrpSpPr>
        <p:grpSpPr>
          <a:xfrm>
            <a:off x="65151" y="1141069"/>
            <a:ext cx="12058650" cy="4138295"/>
            <a:chOff x="65151" y="1141069"/>
            <a:chExt cx="12058650" cy="4138295"/>
          </a:xfrm>
        </p:grpSpPr>
        <p:sp>
          <p:nvSpPr>
            <p:cNvPr id="7" name="object 7"/>
            <p:cNvSpPr/>
            <p:nvPr/>
          </p:nvSpPr>
          <p:spPr>
            <a:xfrm>
              <a:off x="65151" y="1147419"/>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8" name="object 8"/>
            <p:cNvSpPr/>
            <p:nvPr/>
          </p:nvSpPr>
          <p:spPr>
            <a:xfrm>
              <a:off x="65151" y="1147419"/>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sp>
          <p:nvSpPr>
            <p:cNvPr id="9" name="object 9"/>
            <p:cNvSpPr/>
            <p:nvPr/>
          </p:nvSpPr>
          <p:spPr>
            <a:xfrm>
              <a:off x="65151" y="1972475"/>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10" name="object 10"/>
            <p:cNvSpPr/>
            <p:nvPr/>
          </p:nvSpPr>
          <p:spPr>
            <a:xfrm>
              <a:off x="65151" y="1972475"/>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sp>
          <p:nvSpPr>
            <p:cNvPr id="11" name="object 11"/>
            <p:cNvSpPr/>
            <p:nvPr/>
          </p:nvSpPr>
          <p:spPr>
            <a:xfrm>
              <a:off x="65151" y="2797530"/>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12" name="object 12"/>
            <p:cNvSpPr/>
            <p:nvPr/>
          </p:nvSpPr>
          <p:spPr>
            <a:xfrm>
              <a:off x="65151" y="2797530"/>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sp>
          <p:nvSpPr>
            <p:cNvPr id="13" name="object 13"/>
            <p:cNvSpPr/>
            <p:nvPr/>
          </p:nvSpPr>
          <p:spPr>
            <a:xfrm>
              <a:off x="65151" y="3622598"/>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14" name="object 14"/>
            <p:cNvSpPr/>
            <p:nvPr/>
          </p:nvSpPr>
          <p:spPr>
            <a:xfrm>
              <a:off x="65151" y="3622598"/>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sp>
          <p:nvSpPr>
            <p:cNvPr id="15" name="object 15"/>
            <p:cNvSpPr/>
            <p:nvPr/>
          </p:nvSpPr>
          <p:spPr>
            <a:xfrm>
              <a:off x="65151" y="4447654"/>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16" name="object 16"/>
            <p:cNvSpPr/>
            <p:nvPr/>
          </p:nvSpPr>
          <p:spPr>
            <a:xfrm>
              <a:off x="65151" y="4447654"/>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sp>
          <p:nvSpPr>
            <p:cNvPr id="17" name="object 17"/>
            <p:cNvSpPr/>
            <p:nvPr/>
          </p:nvSpPr>
          <p:spPr>
            <a:xfrm>
              <a:off x="65151" y="5272722"/>
              <a:ext cx="12058650" cy="0"/>
            </a:xfrm>
            <a:custGeom>
              <a:avLst/>
              <a:gdLst/>
              <a:ahLst/>
              <a:cxnLst/>
              <a:rect l="l" t="t" r="r" b="b"/>
              <a:pathLst>
                <a:path w="12058650">
                  <a:moveTo>
                    <a:pt x="12058650" y="0"/>
                  </a:moveTo>
                  <a:lnTo>
                    <a:pt x="0" y="0"/>
                  </a:lnTo>
                </a:path>
              </a:pathLst>
            </a:custGeom>
            <a:solidFill>
              <a:srgbClr val="1CADE4"/>
            </a:solidFill>
          </p:spPr>
          <p:txBody>
            <a:bodyPr wrap="square" lIns="0" tIns="0" rIns="0" bIns="0" rtlCol="0"/>
            <a:lstStyle/>
            <a:p/>
          </p:txBody>
        </p:sp>
        <p:sp>
          <p:nvSpPr>
            <p:cNvPr id="18" name="object 18"/>
            <p:cNvSpPr/>
            <p:nvPr/>
          </p:nvSpPr>
          <p:spPr>
            <a:xfrm>
              <a:off x="65151" y="5272722"/>
              <a:ext cx="12058650" cy="0"/>
            </a:xfrm>
            <a:custGeom>
              <a:avLst/>
              <a:gdLst/>
              <a:ahLst/>
              <a:cxnLst/>
              <a:rect l="l" t="t" r="r" b="b"/>
              <a:pathLst>
                <a:path w="12058650">
                  <a:moveTo>
                    <a:pt x="0" y="0"/>
                  </a:moveTo>
                  <a:lnTo>
                    <a:pt x="12058606" y="1"/>
                  </a:lnTo>
                </a:path>
              </a:pathLst>
            </a:custGeom>
            <a:ln w="12700">
              <a:solidFill>
                <a:srgbClr val="1CADE4"/>
              </a:solidFill>
            </a:ln>
          </p:spPr>
          <p:txBody>
            <a:bodyPr wrap="square" lIns="0" tIns="0" rIns="0" bIns="0" rtlCol="0"/>
            <a:lstStyle/>
            <a:p/>
          </p:txBody>
        </p:sp>
      </p:grpSp>
      <p:sp>
        <p:nvSpPr>
          <p:cNvPr id="19" name="object 19"/>
          <p:cNvSpPr txBox="1"/>
          <p:nvPr/>
        </p:nvSpPr>
        <p:spPr>
          <a:xfrm>
            <a:off x="140080" y="1170432"/>
            <a:ext cx="11714480" cy="4925695"/>
          </a:xfrm>
          <a:prstGeom prst="rect">
            <a:avLst/>
          </a:prstGeom>
        </p:spPr>
        <p:txBody>
          <a:bodyPr vert="horz" wrap="square" lIns="0" tIns="12700" rIns="0" bIns="0" rtlCol="0">
            <a:spAutoFit/>
          </a:bodyPr>
          <a:lstStyle/>
          <a:p>
            <a:pPr marL="355600" indent="-342900">
              <a:lnSpc>
                <a:spcPct val="100000"/>
              </a:lnSpc>
              <a:spcBef>
                <a:spcPts val="100"/>
              </a:spcBef>
              <a:buFont typeface="Arial" panose="020B0604020202090204" pitchFamily="34" charset="0"/>
              <a:buChar char="•"/>
            </a:pPr>
            <a:r>
              <a:rPr sz="2300" b="1" i="1" spc="-140" dirty="0">
                <a:solidFill>
                  <a:srgbClr val="FFC000"/>
                </a:solidFill>
                <a:latin typeface="Trebuchet MS" panose="020B0703020202090204"/>
                <a:cs typeface="Trebuchet MS" panose="020B0703020202090204"/>
              </a:rPr>
              <a:t>Population </a:t>
            </a:r>
            <a:r>
              <a:rPr sz="2300" b="1" i="1" spc="-160" dirty="0">
                <a:solidFill>
                  <a:srgbClr val="FFC000"/>
                </a:solidFill>
                <a:latin typeface="Trebuchet MS" panose="020B0703020202090204"/>
                <a:cs typeface="Trebuchet MS" panose="020B0703020202090204"/>
              </a:rPr>
              <a:t>of </a:t>
            </a:r>
            <a:r>
              <a:rPr sz="2300" b="1" i="1" spc="-190" dirty="0">
                <a:solidFill>
                  <a:srgbClr val="FFC000"/>
                </a:solidFill>
                <a:latin typeface="Trebuchet MS" panose="020B0703020202090204"/>
                <a:cs typeface="Trebuchet MS" panose="020B0703020202090204"/>
              </a:rPr>
              <a:t>900 </a:t>
            </a:r>
            <a:r>
              <a:rPr sz="2300" b="1" i="1" spc="-100" dirty="0">
                <a:solidFill>
                  <a:srgbClr val="FFC000"/>
                </a:solidFill>
                <a:latin typeface="Trebuchet MS" panose="020B0703020202090204"/>
                <a:cs typeface="Trebuchet MS" panose="020B0703020202090204"/>
              </a:rPr>
              <a:t>Million </a:t>
            </a:r>
            <a:r>
              <a:rPr sz="2300" b="1" i="1" spc="-150" dirty="0">
                <a:solidFill>
                  <a:srgbClr val="FFC000"/>
                </a:solidFill>
                <a:latin typeface="Trebuchet MS" panose="020B0703020202090204"/>
                <a:cs typeface="Trebuchet MS" panose="020B0703020202090204"/>
              </a:rPr>
              <a:t>people </a:t>
            </a:r>
            <a:r>
              <a:rPr sz="2300" b="1" i="1" spc="-165" dirty="0">
                <a:solidFill>
                  <a:srgbClr val="FFC000"/>
                </a:solidFill>
                <a:latin typeface="Trebuchet MS" panose="020B0703020202090204"/>
                <a:cs typeface="Trebuchet MS" panose="020B0703020202090204"/>
              </a:rPr>
              <a:t>constitute </a:t>
            </a:r>
            <a:r>
              <a:rPr sz="2300" b="1" i="1" spc="-155" dirty="0">
                <a:solidFill>
                  <a:srgbClr val="FFC000"/>
                </a:solidFill>
                <a:latin typeface="Trebuchet MS" panose="020B0703020202090204"/>
                <a:cs typeface="Trebuchet MS" panose="020B0703020202090204"/>
              </a:rPr>
              <a:t>Rural</a:t>
            </a:r>
            <a:r>
              <a:rPr sz="2300" b="1" i="1" spc="-320" dirty="0">
                <a:solidFill>
                  <a:srgbClr val="FFC000"/>
                </a:solidFill>
                <a:latin typeface="Trebuchet MS" panose="020B0703020202090204"/>
                <a:cs typeface="Trebuchet MS" panose="020B0703020202090204"/>
              </a:rPr>
              <a:t> </a:t>
            </a:r>
            <a:r>
              <a:rPr sz="2300" b="1" i="1" spc="-140" dirty="0">
                <a:solidFill>
                  <a:srgbClr val="FFC000"/>
                </a:solidFill>
                <a:latin typeface="Trebuchet MS" panose="020B0703020202090204"/>
                <a:cs typeface="Trebuchet MS" panose="020B0703020202090204"/>
              </a:rPr>
              <a:t>India.</a:t>
            </a:r>
            <a:endParaRPr sz="2300">
              <a:latin typeface="Trebuchet MS" panose="020B0703020202090204"/>
              <a:cs typeface="Trebuchet MS" panose="020B0703020202090204"/>
            </a:endParaRPr>
          </a:p>
          <a:p>
            <a:pPr marL="457200" indent="-457200">
              <a:lnSpc>
                <a:spcPct val="100000"/>
              </a:lnSpc>
              <a:spcBef>
                <a:spcPts val="25"/>
              </a:spcBef>
              <a:buFont typeface="Arial" panose="020B0604020202090204" pitchFamily="34" charset="0"/>
              <a:buChar char="•"/>
            </a:pPr>
            <a:endParaRPr sz="3200">
              <a:latin typeface="Trebuchet MS" panose="020B0703020202090204"/>
              <a:cs typeface="Trebuchet MS" panose="020B0703020202090204"/>
            </a:endParaRPr>
          </a:p>
          <a:p>
            <a:pPr marL="355600" indent="-342900">
              <a:lnSpc>
                <a:spcPct val="100000"/>
              </a:lnSpc>
              <a:buFont typeface="Arial" panose="020B0604020202090204" pitchFamily="34" charset="0"/>
              <a:buChar char="•"/>
            </a:pPr>
            <a:r>
              <a:rPr sz="2300" b="1" i="1" spc="-160" dirty="0">
                <a:solidFill>
                  <a:srgbClr val="FFC000"/>
                </a:solidFill>
                <a:latin typeface="Trebuchet MS" panose="020B0703020202090204"/>
                <a:cs typeface="Trebuchet MS" panose="020B0703020202090204"/>
              </a:rPr>
              <a:t>By </a:t>
            </a:r>
            <a:r>
              <a:rPr sz="2300" b="1" i="1" spc="-200" dirty="0">
                <a:solidFill>
                  <a:srgbClr val="FFC000"/>
                </a:solidFill>
                <a:latin typeface="Trebuchet MS" panose="020B0703020202090204"/>
                <a:cs typeface="Trebuchet MS" panose="020B0703020202090204"/>
              </a:rPr>
              <a:t>2025, </a:t>
            </a:r>
            <a:r>
              <a:rPr sz="2300" b="1" i="1" spc="-155" dirty="0">
                <a:solidFill>
                  <a:srgbClr val="FFC000"/>
                </a:solidFill>
                <a:latin typeface="Trebuchet MS" panose="020B0703020202090204"/>
                <a:cs typeface="Trebuchet MS" panose="020B0703020202090204"/>
              </a:rPr>
              <a:t>Rural </a:t>
            </a:r>
            <a:r>
              <a:rPr sz="2300" b="1" i="1" spc="-125" dirty="0">
                <a:solidFill>
                  <a:srgbClr val="FFC000"/>
                </a:solidFill>
                <a:latin typeface="Trebuchet MS" panose="020B0703020202090204"/>
                <a:cs typeface="Trebuchet MS" panose="020B0703020202090204"/>
              </a:rPr>
              <a:t>India </a:t>
            </a:r>
            <a:r>
              <a:rPr sz="2300" b="1" i="1" spc="-150" dirty="0">
                <a:solidFill>
                  <a:srgbClr val="FFC000"/>
                </a:solidFill>
                <a:latin typeface="Trebuchet MS" panose="020B0703020202090204"/>
                <a:cs typeface="Trebuchet MS" panose="020B0703020202090204"/>
              </a:rPr>
              <a:t>will </a:t>
            </a:r>
            <a:r>
              <a:rPr sz="2300" b="1" i="1" spc="-185" dirty="0">
                <a:solidFill>
                  <a:srgbClr val="FFC000"/>
                </a:solidFill>
                <a:latin typeface="Trebuchet MS" panose="020B0703020202090204"/>
                <a:cs typeface="Trebuchet MS" panose="020B0703020202090204"/>
              </a:rPr>
              <a:t>likely </a:t>
            </a:r>
            <a:r>
              <a:rPr sz="2300" b="1" i="1" spc="-145" dirty="0">
                <a:solidFill>
                  <a:srgbClr val="FFC000"/>
                </a:solidFill>
                <a:latin typeface="Trebuchet MS" panose="020B0703020202090204"/>
                <a:cs typeface="Trebuchet MS" panose="020B0703020202090204"/>
              </a:rPr>
              <a:t>have </a:t>
            </a:r>
            <a:r>
              <a:rPr sz="2300" b="1" i="1" spc="-135" dirty="0">
                <a:solidFill>
                  <a:srgbClr val="FFC000"/>
                </a:solidFill>
                <a:latin typeface="Trebuchet MS" panose="020B0703020202090204"/>
                <a:cs typeface="Trebuchet MS" panose="020B0703020202090204"/>
              </a:rPr>
              <a:t>more </a:t>
            </a:r>
            <a:r>
              <a:rPr sz="2300" b="1" i="1" spc="-170" dirty="0">
                <a:solidFill>
                  <a:srgbClr val="FFC000"/>
                </a:solidFill>
                <a:latin typeface="Trebuchet MS" panose="020B0703020202090204"/>
                <a:cs typeface="Trebuchet MS" panose="020B0703020202090204"/>
              </a:rPr>
              <a:t>internet </a:t>
            </a:r>
            <a:r>
              <a:rPr sz="2300" b="1" i="1" spc="-150" dirty="0">
                <a:solidFill>
                  <a:srgbClr val="FFC000"/>
                </a:solidFill>
                <a:latin typeface="Trebuchet MS" panose="020B0703020202090204"/>
                <a:cs typeface="Trebuchet MS" panose="020B0703020202090204"/>
              </a:rPr>
              <a:t>users </a:t>
            </a:r>
            <a:r>
              <a:rPr sz="2300" b="1" i="1" spc="-135" dirty="0">
                <a:solidFill>
                  <a:srgbClr val="FFC000"/>
                </a:solidFill>
                <a:latin typeface="Trebuchet MS" panose="020B0703020202090204"/>
                <a:cs typeface="Trebuchet MS" panose="020B0703020202090204"/>
              </a:rPr>
              <a:t>than </a:t>
            </a:r>
            <a:r>
              <a:rPr sz="2300" b="1" i="1" spc="-130" dirty="0">
                <a:solidFill>
                  <a:srgbClr val="FFC000"/>
                </a:solidFill>
                <a:latin typeface="Trebuchet MS" panose="020B0703020202090204"/>
                <a:cs typeface="Trebuchet MS" panose="020B0703020202090204"/>
              </a:rPr>
              <a:t>Urban</a:t>
            </a:r>
            <a:r>
              <a:rPr sz="2300" b="1" i="1" spc="-370" dirty="0">
                <a:solidFill>
                  <a:srgbClr val="FFC000"/>
                </a:solidFill>
                <a:latin typeface="Trebuchet MS" panose="020B0703020202090204"/>
                <a:cs typeface="Trebuchet MS" panose="020B0703020202090204"/>
              </a:rPr>
              <a:t> </a:t>
            </a:r>
            <a:r>
              <a:rPr sz="2300" b="1" i="1" spc="-125" dirty="0">
                <a:solidFill>
                  <a:srgbClr val="FFC000"/>
                </a:solidFill>
                <a:latin typeface="Trebuchet MS" panose="020B0703020202090204"/>
                <a:cs typeface="Trebuchet MS" panose="020B0703020202090204"/>
              </a:rPr>
              <a:t>India</a:t>
            </a:r>
            <a:endParaRPr sz="2300">
              <a:latin typeface="Trebuchet MS" panose="020B0703020202090204"/>
              <a:cs typeface="Trebuchet MS" panose="020B0703020202090204"/>
            </a:endParaRPr>
          </a:p>
          <a:p>
            <a:pPr marL="457200" indent="-457200">
              <a:lnSpc>
                <a:spcPct val="100000"/>
              </a:lnSpc>
              <a:spcBef>
                <a:spcPts val="40"/>
              </a:spcBef>
              <a:buFont typeface="Arial" panose="020B0604020202090204" pitchFamily="34" charset="0"/>
              <a:buChar char="•"/>
            </a:pPr>
            <a:endParaRPr sz="3450">
              <a:latin typeface="Trebuchet MS" panose="020B0703020202090204"/>
              <a:cs typeface="Trebuchet MS" panose="020B0703020202090204"/>
            </a:endParaRPr>
          </a:p>
          <a:p>
            <a:pPr marL="355600" marR="5080" indent="-342900">
              <a:lnSpc>
                <a:spcPts val="2500"/>
              </a:lnSpc>
              <a:buFont typeface="Arial" panose="020B0604020202090204" pitchFamily="34" charset="0"/>
              <a:buChar char="•"/>
            </a:pPr>
            <a:r>
              <a:rPr sz="2300" b="1" i="1" spc="-135" dirty="0">
                <a:solidFill>
                  <a:srgbClr val="FFC000"/>
                </a:solidFill>
                <a:latin typeface="Trebuchet MS" panose="020B0703020202090204"/>
                <a:cs typeface="Trebuchet MS" panose="020B0703020202090204"/>
              </a:rPr>
              <a:t>With </a:t>
            </a:r>
            <a:r>
              <a:rPr sz="2300" b="1" i="1" spc="-145" dirty="0">
                <a:solidFill>
                  <a:srgbClr val="FFC000"/>
                </a:solidFill>
                <a:latin typeface="Trebuchet MS" panose="020B0703020202090204"/>
                <a:cs typeface="Trebuchet MS" panose="020B0703020202090204"/>
              </a:rPr>
              <a:t>the </a:t>
            </a:r>
            <a:r>
              <a:rPr sz="2300" b="1" i="1" spc="-155" dirty="0">
                <a:solidFill>
                  <a:srgbClr val="FFC000"/>
                </a:solidFill>
                <a:latin typeface="Trebuchet MS" panose="020B0703020202090204"/>
                <a:cs typeface="Trebuchet MS" panose="020B0703020202090204"/>
              </a:rPr>
              <a:t>success </a:t>
            </a:r>
            <a:r>
              <a:rPr sz="2300" b="1" i="1" spc="-130" dirty="0">
                <a:solidFill>
                  <a:srgbClr val="FFC000"/>
                </a:solidFill>
                <a:latin typeface="Trebuchet MS" panose="020B0703020202090204"/>
                <a:cs typeface="Trebuchet MS" panose="020B0703020202090204"/>
              </a:rPr>
              <a:t>and emergence </a:t>
            </a:r>
            <a:r>
              <a:rPr sz="2300" b="1" i="1" spc="-160" dirty="0">
                <a:solidFill>
                  <a:srgbClr val="FFC000"/>
                </a:solidFill>
                <a:latin typeface="Trebuchet MS" panose="020B0703020202090204"/>
                <a:cs typeface="Trebuchet MS" panose="020B0703020202090204"/>
              </a:rPr>
              <a:t>of </a:t>
            </a:r>
            <a:r>
              <a:rPr sz="2300" b="1" i="1" spc="-140" dirty="0">
                <a:solidFill>
                  <a:srgbClr val="00B050"/>
                </a:solidFill>
                <a:latin typeface="Trebuchet MS Bold Italic" panose="020B0703020202090204" charset="0"/>
                <a:cs typeface="Trebuchet MS Bold Italic" panose="020B0703020202090204" charset="0"/>
              </a:rPr>
              <a:t>Agritech </a:t>
            </a:r>
            <a:r>
              <a:rPr sz="2300" b="1" i="1" spc="-180" dirty="0">
                <a:solidFill>
                  <a:srgbClr val="00B050"/>
                </a:solidFill>
                <a:latin typeface="Trebuchet MS Bold Italic" panose="020B0703020202090204" charset="0"/>
                <a:cs typeface="Trebuchet MS Bold Italic" panose="020B0703020202090204" charset="0"/>
              </a:rPr>
              <a:t>start-ups</a:t>
            </a:r>
            <a:r>
              <a:rPr sz="2300" b="1" i="1" spc="-180" dirty="0">
                <a:solidFill>
                  <a:srgbClr val="FFC000"/>
                </a:solidFill>
                <a:latin typeface="Trebuchet MS" panose="020B0703020202090204"/>
                <a:cs typeface="Trebuchet MS" panose="020B0703020202090204"/>
              </a:rPr>
              <a:t> </a:t>
            </a:r>
            <a:r>
              <a:rPr sz="2300" b="1" i="1" spc="-135" dirty="0">
                <a:solidFill>
                  <a:srgbClr val="FFC000"/>
                </a:solidFill>
                <a:latin typeface="Trebuchet MS" panose="020B0703020202090204"/>
                <a:cs typeface="Trebuchet MS" panose="020B0703020202090204"/>
              </a:rPr>
              <a:t>in </a:t>
            </a:r>
            <a:r>
              <a:rPr sz="2300" b="1" i="1" spc="-155" dirty="0">
                <a:solidFill>
                  <a:srgbClr val="FFC000"/>
                </a:solidFill>
                <a:latin typeface="Trebuchet MS" panose="020B0703020202090204"/>
                <a:cs typeface="Trebuchet MS" panose="020B0703020202090204"/>
              </a:rPr>
              <a:t>Rural </a:t>
            </a:r>
            <a:r>
              <a:rPr sz="2300" b="1" i="1" spc="-145" dirty="0">
                <a:solidFill>
                  <a:srgbClr val="FFC000"/>
                </a:solidFill>
                <a:latin typeface="Trebuchet MS" panose="020B0703020202090204"/>
                <a:cs typeface="Trebuchet MS" panose="020B0703020202090204"/>
              </a:rPr>
              <a:t>India, </a:t>
            </a:r>
            <a:r>
              <a:rPr sz="2300" b="1" i="1" spc="-105" dirty="0">
                <a:solidFill>
                  <a:srgbClr val="FFC000"/>
                </a:solidFill>
                <a:latin typeface="Trebuchet MS" panose="020B0703020202090204"/>
                <a:cs typeface="Trebuchet MS" panose="020B0703020202090204"/>
              </a:rPr>
              <a:t>we </a:t>
            </a:r>
            <a:r>
              <a:rPr sz="2300" b="1" i="1" spc="-165" dirty="0">
                <a:solidFill>
                  <a:srgbClr val="FFC000"/>
                </a:solidFill>
                <a:latin typeface="Trebuchet MS" panose="020B0703020202090204"/>
                <a:cs typeface="Trebuchet MS" panose="020B0703020202090204"/>
              </a:rPr>
              <a:t>believe </a:t>
            </a:r>
            <a:r>
              <a:rPr sz="2300" b="1" i="1" spc="-125" dirty="0">
                <a:solidFill>
                  <a:srgbClr val="FFC000"/>
                </a:solidFill>
                <a:latin typeface="Trebuchet MS" panose="020B0703020202090204"/>
                <a:cs typeface="Trebuchet MS" panose="020B0703020202090204"/>
              </a:rPr>
              <a:t>India </a:t>
            </a:r>
            <a:r>
              <a:rPr sz="2300" b="1" i="1" spc="-170" dirty="0">
                <a:solidFill>
                  <a:srgbClr val="FFC000"/>
                </a:solidFill>
                <a:latin typeface="Trebuchet MS" panose="020B0703020202090204"/>
                <a:cs typeface="Trebuchet MS" panose="020B0703020202090204"/>
              </a:rPr>
              <a:t>is</a:t>
            </a:r>
            <a:r>
              <a:rPr sz="2300" b="1" i="1" spc="-535" dirty="0">
                <a:solidFill>
                  <a:srgbClr val="FFC000"/>
                </a:solidFill>
                <a:latin typeface="Trebuchet MS" panose="020B0703020202090204"/>
                <a:cs typeface="Trebuchet MS" panose="020B0703020202090204"/>
              </a:rPr>
              <a:t>  </a:t>
            </a:r>
            <a:r>
              <a:rPr sz="2300" b="1" i="1" spc="-180" dirty="0">
                <a:solidFill>
                  <a:srgbClr val="FFC000"/>
                </a:solidFill>
                <a:latin typeface="Trebuchet MS" panose="020B0703020202090204"/>
                <a:cs typeface="Trebuchet MS" panose="020B0703020202090204"/>
              </a:rPr>
              <a:t>ready </a:t>
            </a:r>
            <a:r>
              <a:rPr sz="2300" b="1" i="1" spc="-185" dirty="0">
                <a:solidFill>
                  <a:srgbClr val="FFC000"/>
                </a:solidFill>
                <a:latin typeface="Trebuchet MS" panose="020B0703020202090204"/>
                <a:cs typeface="Trebuchet MS" panose="020B0703020202090204"/>
              </a:rPr>
              <a:t>for  </a:t>
            </a:r>
            <a:r>
              <a:rPr sz="2300" b="1" i="1" spc="-160" dirty="0">
                <a:solidFill>
                  <a:srgbClr val="FFC000"/>
                </a:solidFill>
                <a:latin typeface="Trebuchet MS" panose="020B0703020202090204"/>
                <a:cs typeface="Trebuchet MS" panose="020B0703020202090204"/>
              </a:rPr>
              <a:t>Healthcare</a:t>
            </a:r>
            <a:r>
              <a:rPr sz="2300" b="1" i="1" spc="-180" dirty="0">
                <a:solidFill>
                  <a:srgbClr val="FFC000"/>
                </a:solidFill>
                <a:latin typeface="Trebuchet MS" panose="020B0703020202090204"/>
                <a:cs typeface="Trebuchet MS" panose="020B0703020202090204"/>
              </a:rPr>
              <a:t> </a:t>
            </a:r>
            <a:r>
              <a:rPr sz="2300" b="1" i="1" spc="-185" dirty="0">
                <a:solidFill>
                  <a:srgbClr val="FFC000"/>
                </a:solidFill>
                <a:latin typeface="Trebuchet MS" panose="020B0703020202090204"/>
                <a:cs typeface="Trebuchet MS" panose="020B0703020202090204"/>
              </a:rPr>
              <a:t>start-ups.</a:t>
            </a:r>
            <a:endParaRPr sz="2300">
              <a:latin typeface="Trebuchet MS" panose="020B0703020202090204"/>
              <a:cs typeface="Trebuchet MS" panose="020B0703020202090204"/>
            </a:endParaRPr>
          </a:p>
          <a:p>
            <a:pPr marL="355600" indent="-342900">
              <a:lnSpc>
                <a:spcPct val="100000"/>
              </a:lnSpc>
              <a:spcBef>
                <a:spcPts val="1180"/>
              </a:spcBef>
              <a:buFont typeface="Arial" panose="020B0604020202090204" pitchFamily="34" charset="0"/>
              <a:buChar char="•"/>
            </a:pPr>
            <a:r>
              <a:rPr sz="2300" b="1" i="1" spc="-175" dirty="0">
                <a:solidFill>
                  <a:srgbClr val="FFC000"/>
                </a:solidFill>
                <a:latin typeface="Trebuchet MS" panose="020B0703020202090204"/>
                <a:cs typeface="Trebuchet MS" panose="020B0703020202090204"/>
              </a:rPr>
              <a:t>Various </a:t>
            </a:r>
            <a:r>
              <a:rPr sz="2300" b="1" i="1" spc="-130" dirty="0">
                <a:solidFill>
                  <a:srgbClr val="FFC000"/>
                </a:solidFill>
                <a:latin typeface="Trebuchet MS" panose="020B0703020202090204"/>
                <a:cs typeface="Trebuchet MS" panose="020B0703020202090204"/>
              </a:rPr>
              <a:t>schemes and </a:t>
            </a:r>
            <a:r>
              <a:rPr sz="2300" b="1" i="1" spc="-155" dirty="0">
                <a:solidFill>
                  <a:srgbClr val="FFC000"/>
                </a:solidFill>
                <a:latin typeface="Trebuchet MS" panose="020B0703020202090204"/>
                <a:cs typeface="Trebuchet MS" panose="020B0703020202090204"/>
              </a:rPr>
              <a:t>support from </a:t>
            </a:r>
            <a:r>
              <a:rPr sz="2300" b="1" i="1" spc="-135" dirty="0">
                <a:solidFill>
                  <a:srgbClr val="FFC000"/>
                </a:solidFill>
                <a:latin typeface="Trebuchet MS" panose="020B0703020202090204"/>
                <a:cs typeface="Trebuchet MS" panose="020B0703020202090204"/>
              </a:rPr>
              <a:t>Government </a:t>
            </a:r>
            <a:r>
              <a:rPr sz="2300" b="1" i="1" spc="-160" dirty="0">
                <a:solidFill>
                  <a:srgbClr val="FFC000"/>
                </a:solidFill>
                <a:latin typeface="Trebuchet MS" panose="020B0703020202090204"/>
                <a:cs typeface="Trebuchet MS" panose="020B0703020202090204"/>
              </a:rPr>
              <a:t>of </a:t>
            </a:r>
            <a:r>
              <a:rPr sz="2300" b="1" i="1" spc="-125" dirty="0">
                <a:solidFill>
                  <a:srgbClr val="FFC000"/>
                </a:solidFill>
                <a:latin typeface="Trebuchet MS" panose="020B0703020202090204"/>
                <a:cs typeface="Trebuchet MS" panose="020B0703020202090204"/>
              </a:rPr>
              <a:t>India </a:t>
            </a:r>
            <a:r>
              <a:rPr sz="2300" b="1" i="1" spc="-185" dirty="0">
                <a:solidFill>
                  <a:srgbClr val="FFC000"/>
                </a:solidFill>
                <a:latin typeface="Trebuchet MS" panose="020B0703020202090204"/>
                <a:cs typeface="Trebuchet MS" panose="020B0703020202090204"/>
              </a:rPr>
              <a:t>for </a:t>
            </a:r>
            <a:r>
              <a:rPr sz="2300" b="1" i="1" spc="-155" dirty="0">
                <a:solidFill>
                  <a:srgbClr val="FFC000"/>
                </a:solidFill>
                <a:latin typeface="Trebuchet MS" panose="020B0703020202090204"/>
                <a:cs typeface="Trebuchet MS" panose="020B0703020202090204"/>
              </a:rPr>
              <a:t>Rural</a:t>
            </a:r>
            <a:r>
              <a:rPr sz="2300" b="1" i="1" spc="-400" dirty="0">
                <a:solidFill>
                  <a:srgbClr val="FFC000"/>
                </a:solidFill>
                <a:latin typeface="Trebuchet MS" panose="020B0703020202090204"/>
                <a:cs typeface="Trebuchet MS" panose="020B0703020202090204"/>
              </a:rPr>
              <a:t> </a:t>
            </a:r>
            <a:r>
              <a:rPr sz="2300" b="1" i="1" spc="-175" dirty="0">
                <a:solidFill>
                  <a:srgbClr val="FFC000"/>
                </a:solidFill>
                <a:latin typeface="Trebuchet MS" panose="020B0703020202090204"/>
                <a:cs typeface="Trebuchet MS" panose="020B0703020202090204"/>
              </a:rPr>
              <a:t>Start-ups.</a:t>
            </a:r>
            <a:endParaRPr sz="2300">
              <a:latin typeface="Trebuchet MS" panose="020B0703020202090204"/>
              <a:cs typeface="Trebuchet MS" panose="020B0703020202090204"/>
            </a:endParaRPr>
          </a:p>
          <a:p>
            <a:pPr marL="457200" indent="-457200">
              <a:lnSpc>
                <a:spcPct val="100000"/>
              </a:lnSpc>
              <a:spcBef>
                <a:spcPts val="25"/>
              </a:spcBef>
              <a:buFont typeface="Arial" panose="020B0604020202090204" pitchFamily="34" charset="0"/>
              <a:buChar char="•"/>
            </a:pPr>
            <a:endParaRPr sz="3200">
              <a:latin typeface="Trebuchet MS" panose="020B0703020202090204"/>
              <a:cs typeface="Trebuchet MS" panose="020B0703020202090204"/>
            </a:endParaRPr>
          </a:p>
          <a:p>
            <a:pPr marL="355600" indent="-342900">
              <a:lnSpc>
                <a:spcPct val="100000"/>
              </a:lnSpc>
              <a:spcBef>
                <a:spcPts val="5"/>
              </a:spcBef>
              <a:buFont typeface="Arial" panose="020B0604020202090204" pitchFamily="34" charset="0"/>
              <a:buChar char="•"/>
            </a:pPr>
            <a:r>
              <a:rPr sz="2300" b="1" i="1" spc="-55" dirty="0">
                <a:solidFill>
                  <a:srgbClr val="FFC000"/>
                </a:solidFill>
                <a:latin typeface="Trebuchet MS" panose="020B0703020202090204"/>
                <a:cs typeface="Trebuchet MS" panose="020B0703020202090204"/>
              </a:rPr>
              <a:t>No </a:t>
            </a:r>
            <a:r>
              <a:rPr sz="2300" b="1" i="1" spc="-175" dirty="0">
                <a:solidFill>
                  <a:srgbClr val="FFC000"/>
                </a:solidFill>
                <a:latin typeface="Trebuchet MS" panose="020B0703020202090204"/>
                <a:cs typeface="Trebuchet MS" panose="020B0703020202090204"/>
              </a:rPr>
              <a:t>clear </a:t>
            </a:r>
            <a:r>
              <a:rPr sz="2300" b="1" i="1" spc="-170" dirty="0">
                <a:solidFill>
                  <a:srgbClr val="FFC000"/>
                </a:solidFill>
                <a:latin typeface="Trebuchet MS" panose="020B0703020202090204"/>
                <a:cs typeface="Trebuchet MS" panose="020B0703020202090204"/>
              </a:rPr>
              <a:t>market </a:t>
            </a:r>
            <a:r>
              <a:rPr sz="2300" b="1" i="1" spc="-165" dirty="0">
                <a:solidFill>
                  <a:srgbClr val="FFC000"/>
                </a:solidFill>
                <a:latin typeface="Trebuchet MS" panose="020B0703020202090204"/>
                <a:cs typeface="Trebuchet MS" panose="020B0703020202090204"/>
              </a:rPr>
              <a:t>leader </a:t>
            </a:r>
            <a:r>
              <a:rPr sz="2300" b="1" i="1" spc="-135" dirty="0">
                <a:solidFill>
                  <a:srgbClr val="FFC000"/>
                </a:solidFill>
                <a:latin typeface="Trebuchet MS" panose="020B0703020202090204"/>
                <a:cs typeface="Trebuchet MS" panose="020B0703020202090204"/>
              </a:rPr>
              <a:t>in </a:t>
            </a:r>
            <a:r>
              <a:rPr sz="2300" b="1" i="1" spc="-145" dirty="0">
                <a:solidFill>
                  <a:srgbClr val="FFC000"/>
                </a:solidFill>
                <a:latin typeface="Trebuchet MS" panose="020B0703020202090204"/>
                <a:cs typeface="Trebuchet MS" panose="020B0703020202090204"/>
              </a:rPr>
              <a:t>the </a:t>
            </a:r>
            <a:r>
              <a:rPr sz="2300" b="1" i="1" spc="-155" dirty="0">
                <a:solidFill>
                  <a:srgbClr val="FFC000"/>
                </a:solidFill>
                <a:latin typeface="Trebuchet MS" panose="020B0703020202090204"/>
                <a:cs typeface="Trebuchet MS" panose="020B0703020202090204"/>
              </a:rPr>
              <a:t>Rural </a:t>
            </a:r>
            <a:r>
              <a:rPr sz="2300" b="1" i="1" spc="-160" dirty="0">
                <a:solidFill>
                  <a:srgbClr val="FFC000"/>
                </a:solidFill>
                <a:latin typeface="Trebuchet MS" panose="020B0703020202090204"/>
                <a:cs typeface="Trebuchet MS" panose="020B0703020202090204"/>
              </a:rPr>
              <a:t>Healthcare </a:t>
            </a:r>
            <a:r>
              <a:rPr sz="2300" b="1" i="1" spc="-125" dirty="0">
                <a:solidFill>
                  <a:srgbClr val="FFC000"/>
                </a:solidFill>
                <a:latin typeface="Trebuchet MS" panose="020B0703020202090204"/>
                <a:cs typeface="Trebuchet MS" panose="020B0703020202090204"/>
              </a:rPr>
              <a:t>Segment. </a:t>
            </a:r>
            <a:r>
              <a:rPr sz="2300" b="1" i="1" spc="-155" dirty="0">
                <a:solidFill>
                  <a:srgbClr val="FFC000"/>
                </a:solidFill>
                <a:latin typeface="Trebuchet MS" panose="020B0703020202090204"/>
                <a:cs typeface="Trebuchet MS" panose="020B0703020202090204"/>
              </a:rPr>
              <a:t>Unexplored </a:t>
            </a:r>
            <a:r>
              <a:rPr sz="2300" b="1" i="1" spc="-130" dirty="0">
                <a:solidFill>
                  <a:srgbClr val="FFC000"/>
                </a:solidFill>
                <a:latin typeface="Trebuchet MS" panose="020B0703020202090204"/>
                <a:cs typeface="Trebuchet MS" panose="020B0703020202090204"/>
              </a:rPr>
              <a:t>Market</a:t>
            </a:r>
            <a:r>
              <a:rPr sz="2300" b="1" i="1" spc="-470" dirty="0">
                <a:solidFill>
                  <a:srgbClr val="FFC000"/>
                </a:solidFill>
                <a:latin typeface="Trebuchet MS" panose="020B0703020202090204"/>
                <a:cs typeface="Trebuchet MS" panose="020B0703020202090204"/>
              </a:rPr>
              <a:t> </a:t>
            </a:r>
            <a:r>
              <a:rPr sz="2300" b="1" i="1" spc="-165" dirty="0">
                <a:solidFill>
                  <a:srgbClr val="FFC000"/>
                </a:solidFill>
                <a:latin typeface="Trebuchet MS" panose="020B0703020202090204"/>
                <a:cs typeface="Trebuchet MS" panose="020B0703020202090204"/>
              </a:rPr>
              <a:t>Space.</a:t>
            </a:r>
            <a:endParaRPr sz="2300">
              <a:latin typeface="Trebuchet MS" panose="020B0703020202090204"/>
              <a:cs typeface="Trebuchet MS" panose="020B0703020202090204"/>
            </a:endParaRPr>
          </a:p>
          <a:p>
            <a:pPr marL="457200" indent="-457200">
              <a:lnSpc>
                <a:spcPct val="100000"/>
              </a:lnSpc>
              <a:spcBef>
                <a:spcPts val="35"/>
              </a:spcBef>
              <a:buFont typeface="Arial" panose="020B0604020202090204" pitchFamily="34" charset="0"/>
              <a:buChar char="•"/>
            </a:pPr>
            <a:endParaRPr sz="3450">
              <a:latin typeface="Trebuchet MS" panose="020B0703020202090204"/>
              <a:cs typeface="Trebuchet MS" panose="020B0703020202090204"/>
            </a:endParaRPr>
          </a:p>
          <a:p>
            <a:pPr marL="355600" marR="467360" indent="-342900">
              <a:lnSpc>
                <a:spcPts val="2500"/>
              </a:lnSpc>
              <a:buFont typeface="Arial" panose="020B0604020202090204" pitchFamily="34" charset="0"/>
              <a:buChar char="•"/>
            </a:pPr>
            <a:r>
              <a:rPr sz="2300" b="1" i="1" spc="-220" dirty="0">
                <a:solidFill>
                  <a:srgbClr val="FFC000"/>
                </a:solidFill>
                <a:latin typeface="Trebuchet MS" panose="020B0703020202090204"/>
                <a:cs typeface="Trebuchet MS" panose="020B0703020202090204"/>
              </a:rPr>
              <a:t>The </a:t>
            </a:r>
            <a:r>
              <a:rPr sz="2300" b="1" i="1" spc="-160" dirty="0">
                <a:solidFill>
                  <a:srgbClr val="FFC000"/>
                </a:solidFill>
                <a:latin typeface="Trebuchet MS" panose="020B0703020202090204"/>
                <a:cs typeface="Trebuchet MS" panose="020B0703020202090204"/>
              </a:rPr>
              <a:t>Healthcare </a:t>
            </a:r>
            <a:r>
              <a:rPr sz="2300" b="1" i="1" spc="-130" dirty="0">
                <a:solidFill>
                  <a:srgbClr val="FFC000"/>
                </a:solidFill>
                <a:latin typeface="Trebuchet MS" panose="020B0703020202090204"/>
                <a:cs typeface="Trebuchet MS" panose="020B0703020202090204"/>
              </a:rPr>
              <a:t>Market </a:t>
            </a:r>
            <a:r>
              <a:rPr sz="2300" b="1" i="1" spc="-135" dirty="0">
                <a:solidFill>
                  <a:srgbClr val="FFC000"/>
                </a:solidFill>
                <a:latin typeface="Trebuchet MS" panose="020B0703020202090204"/>
                <a:cs typeface="Trebuchet MS" panose="020B0703020202090204"/>
              </a:rPr>
              <a:t>in </a:t>
            </a:r>
            <a:r>
              <a:rPr sz="2300" b="1" i="1" spc="-125" dirty="0">
                <a:solidFill>
                  <a:srgbClr val="FFC000"/>
                </a:solidFill>
                <a:latin typeface="Trebuchet MS" panose="020B0703020202090204"/>
                <a:cs typeface="Trebuchet MS" panose="020B0703020202090204"/>
              </a:rPr>
              <a:t>India </a:t>
            </a:r>
            <a:r>
              <a:rPr sz="2300" b="1" i="1" spc="-150" dirty="0">
                <a:solidFill>
                  <a:srgbClr val="FFC000"/>
                </a:solidFill>
                <a:latin typeface="Trebuchet MS" panose="020B0703020202090204"/>
                <a:cs typeface="Trebuchet MS" panose="020B0703020202090204"/>
              </a:rPr>
              <a:t>will be </a:t>
            </a:r>
            <a:r>
              <a:rPr sz="2300" b="1" i="1" spc="-165" dirty="0">
                <a:solidFill>
                  <a:srgbClr val="FFC000"/>
                </a:solidFill>
                <a:latin typeface="Trebuchet MS" panose="020B0703020202090204"/>
                <a:cs typeface="Trebuchet MS" panose="020B0703020202090204"/>
              </a:rPr>
              <a:t>estimated </a:t>
            </a:r>
            <a:r>
              <a:rPr sz="2300" b="1" i="1" spc="-185" dirty="0">
                <a:solidFill>
                  <a:srgbClr val="FFC000"/>
                </a:solidFill>
                <a:latin typeface="Trebuchet MS" panose="020B0703020202090204"/>
                <a:cs typeface="Trebuchet MS" panose="020B0703020202090204"/>
              </a:rPr>
              <a:t>at </a:t>
            </a:r>
            <a:r>
              <a:rPr sz="2300" b="1" i="1" spc="-190" dirty="0">
                <a:solidFill>
                  <a:srgbClr val="FFC000"/>
                </a:solidFill>
                <a:latin typeface="Trebuchet MS" panose="020B0703020202090204"/>
                <a:cs typeface="Trebuchet MS" panose="020B0703020202090204"/>
              </a:rPr>
              <a:t>400 </a:t>
            </a:r>
            <a:r>
              <a:rPr sz="2300" b="1" i="1" spc="-140" dirty="0">
                <a:solidFill>
                  <a:srgbClr val="FFC000"/>
                </a:solidFill>
                <a:latin typeface="Trebuchet MS" panose="020B0703020202090204"/>
                <a:cs typeface="Trebuchet MS" panose="020B0703020202090204"/>
              </a:rPr>
              <a:t>Billion </a:t>
            </a:r>
            <a:r>
              <a:rPr sz="2300" b="1" i="1" spc="-40" dirty="0">
                <a:solidFill>
                  <a:srgbClr val="FFC000"/>
                </a:solidFill>
                <a:latin typeface="Trebuchet MS" panose="020B0703020202090204"/>
                <a:cs typeface="Trebuchet MS" panose="020B0703020202090204"/>
              </a:rPr>
              <a:t>USD </a:t>
            </a:r>
            <a:r>
              <a:rPr sz="2300" b="1" i="1" spc="-195" dirty="0">
                <a:solidFill>
                  <a:srgbClr val="FFC000"/>
                </a:solidFill>
                <a:latin typeface="Trebuchet MS" panose="020B0703020202090204"/>
                <a:cs typeface="Trebuchet MS" panose="020B0703020202090204"/>
              </a:rPr>
              <a:t>by </a:t>
            </a:r>
            <a:r>
              <a:rPr sz="2300" b="1" i="1" spc="-145" dirty="0">
                <a:solidFill>
                  <a:srgbClr val="FFC000"/>
                </a:solidFill>
                <a:latin typeface="Trebuchet MS" panose="020B0703020202090204"/>
                <a:cs typeface="Trebuchet MS" panose="020B0703020202090204"/>
              </a:rPr>
              <a:t>the </a:t>
            </a:r>
            <a:r>
              <a:rPr sz="2300" b="1" i="1" spc="-185" dirty="0">
                <a:solidFill>
                  <a:srgbClr val="FFC000"/>
                </a:solidFill>
                <a:latin typeface="Trebuchet MS" panose="020B0703020202090204"/>
                <a:cs typeface="Trebuchet MS" panose="020B0703020202090204"/>
              </a:rPr>
              <a:t>year </a:t>
            </a:r>
            <a:r>
              <a:rPr sz="2300" b="1" i="1" spc="-200" dirty="0">
                <a:solidFill>
                  <a:srgbClr val="FFC000"/>
                </a:solidFill>
                <a:latin typeface="Trebuchet MS" panose="020B0703020202090204"/>
                <a:cs typeface="Trebuchet MS" panose="020B0703020202090204"/>
              </a:rPr>
              <a:t>2024. </a:t>
            </a:r>
            <a:r>
              <a:rPr sz="2300" b="1" i="1" spc="-125" dirty="0">
                <a:solidFill>
                  <a:srgbClr val="FFC000"/>
                </a:solidFill>
                <a:latin typeface="Trebuchet MS" panose="020B0703020202090204"/>
                <a:cs typeface="Trebuchet MS" panose="020B0703020202090204"/>
              </a:rPr>
              <a:t>India</a:t>
            </a:r>
            <a:r>
              <a:rPr sz="2300" b="1" i="1" spc="-320" dirty="0">
                <a:solidFill>
                  <a:srgbClr val="FFC000"/>
                </a:solidFill>
                <a:latin typeface="Trebuchet MS" panose="020B0703020202090204"/>
                <a:cs typeface="Trebuchet MS" panose="020B0703020202090204"/>
              </a:rPr>
              <a:t> </a:t>
            </a:r>
            <a:r>
              <a:rPr sz="2300" b="1" i="1" spc="-170" dirty="0">
                <a:solidFill>
                  <a:srgbClr val="FFC000"/>
                </a:solidFill>
                <a:latin typeface="Trebuchet MS" panose="020B0703020202090204"/>
                <a:cs typeface="Trebuchet MS" panose="020B0703020202090204"/>
              </a:rPr>
              <a:t>is  </a:t>
            </a:r>
            <a:r>
              <a:rPr sz="2300" b="1" i="1" spc="-120" dirty="0">
                <a:solidFill>
                  <a:srgbClr val="FFC000"/>
                </a:solidFill>
                <a:latin typeface="Trebuchet MS" panose="020B0703020202090204"/>
                <a:cs typeface="Trebuchet MS" panose="020B0703020202090204"/>
              </a:rPr>
              <a:t>planning </a:t>
            </a:r>
            <a:r>
              <a:rPr sz="2300" b="1" i="1" spc="-170" dirty="0">
                <a:solidFill>
                  <a:srgbClr val="FFC000"/>
                </a:solidFill>
                <a:latin typeface="Trebuchet MS" panose="020B0703020202090204"/>
                <a:cs typeface="Trebuchet MS" panose="020B0703020202090204"/>
              </a:rPr>
              <a:t>to </a:t>
            </a:r>
            <a:r>
              <a:rPr sz="2300" b="1" i="1" spc="-160" dirty="0">
                <a:solidFill>
                  <a:srgbClr val="FFC000"/>
                </a:solidFill>
                <a:latin typeface="Trebuchet MS" panose="020B0703020202090204"/>
                <a:cs typeface="Trebuchet MS" panose="020B0703020202090204"/>
              </a:rPr>
              <a:t>increase public </a:t>
            </a:r>
            <a:r>
              <a:rPr sz="2300" b="1" i="1" spc="-140" dirty="0">
                <a:solidFill>
                  <a:srgbClr val="FFC000"/>
                </a:solidFill>
                <a:latin typeface="Trebuchet MS" panose="020B0703020202090204"/>
                <a:cs typeface="Trebuchet MS" panose="020B0703020202090204"/>
              </a:rPr>
              <a:t>health </a:t>
            </a:r>
            <a:r>
              <a:rPr sz="2300" b="1" i="1" spc="-125" dirty="0">
                <a:solidFill>
                  <a:srgbClr val="FFC000"/>
                </a:solidFill>
                <a:latin typeface="Trebuchet MS" panose="020B0703020202090204"/>
                <a:cs typeface="Trebuchet MS" panose="020B0703020202090204"/>
              </a:rPr>
              <a:t>spending </a:t>
            </a:r>
            <a:r>
              <a:rPr sz="2300" b="1" i="1" spc="-170" dirty="0">
                <a:solidFill>
                  <a:srgbClr val="FFC000"/>
                </a:solidFill>
                <a:latin typeface="Trebuchet MS" panose="020B0703020202090204"/>
                <a:cs typeface="Trebuchet MS" panose="020B0703020202090204"/>
              </a:rPr>
              <a:t>to </a:t>
            </a:r>
            <a:r>
              <a:rPr sz="2300" b="1" i="1" spc="-155" dirty="0">
                <a:solidFill>
                  <a:srgbClr val="FFC000"/>
                </a:solidFill>
                <a:latin typeface="Trebuchet MS" panose="020B0703020202090204"/>
                <a:cs typeface="Trebuchet MS" panose="020B0703020202090204"/>
              </a:rPr>
              <a:t>2.5% </a:t>
            </a:r>
            <a:r>
              <a:rPr sz="2300" b="1" i="1" spc="-160" dirty="0">
                <a:solidFill>
                  <a:srgbClr val="FFC000"/>
                </a:solidFill>
                <a:latin typeface="Trebuchet MS" panose="020B0703020202090204"/>
                <a:cs typeface="Trebuchet MS" panose="020B0703020202090204"/>
              </a:rPr>
              <a:t>of </a:t>
            </a:r>
            <a:r>
              <a:rPr sz="2300" b="1" i="1" spc="-150" dirty="0">
                <a:solidFill>
                  <a:srgbClr val="FFC000"/>
                </a:solidFill>
                <a:latin typeface="Trebuchet MS" panose="020B0703020202090204"/>
                <a:cs typeface="Trebuchet MS" panose="020B0703020202090204"/>
              </a:rPr>
              <a:t>the </a:t>
            </a:r>
            <a:r>
              <a:rPr sz="2300" b="1" i="1" spc="-160" dirty="0">
                <a:solidFill>
                  <a:srgbClr val="FFC000"/>
                </a:solidFill>
                <a:latin typeface="Trebuchet MS" panose="020B0703020202090204"/>
                <a:cs typeface="Trebuchet MS" panose="020B0703020202090204"/>
              </a:rPr>
              <a:t>country's </a:t>
            </a:r>
            <a:r>
              <a:rPr sz="2300" b="1" i="1" spc="-75" dirty="0">
                <a:solidFill>
                  <a:srgbClr val="FFC000"/>
                </a:solidFill>
                <a:latin typeface="Trebuchet MS" panose="020B0703020202090204"/>
                <a:cs typeface="Trebuchet MS" panose="020B0703020202090204"/>
              </a:rPr>
              <a:t>GDP </a:t>
            </a:r>
            <a:r>
              <a:rPr sz="2300" b="1" i="1" spc="-195" dirty="0">
                <a:solidFill>
                  <a:srgbClr val="FFC000"/>
                </a:solidFill>
                <a:latin typeface="Trebuchet MS" panose="020B0703020202090204"/>
                <a:cs typeface="Trebuchet MS" panose="020B0703020202090204"/>
              </a:rPr>
              <a:t>by</a:t>
            </a:r>
            <a:r>
              <a:rPr sz="2300" b="1" i="1" spc="-500" dirty="0">
                <a:solidFill>
                  <a:srgbClr val="FFC000"/>
                </a:solidFill>
                <a:latin typeface="Trebuchet MS" panose="020B0703020202090204"/>
                <a:cs typeface="Trebuchet MS" panose="020B0703020202090204"/>
              </a:rPr>
              <a:t> </a:t>
            </a:r>
            <a:r>
              <a:rPr sz="2300" b="1" i="1" spc="-200" dirty="0">
                <a:solidFill>
                  <a:srgbClr val="FFC000"/>
                </a:solidFill>
                <a:latin typeface="Trebuchet MS" panose="020B0703020202090204"/>
                <a:cs typeface="Trebuchet MS" panose="020B0703020202090204"/>
              </a:rPr>
              <a:t>2025.</a:t>
            </a:r>
            <a:endParaRPr sz="2300">
              <a:latin typeface="Trebuchet MS" panose="020B0703020202090204"/>
              <a:cs typeface="Trebuchet MS" panose="020B070302020209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918200"/>
            <a:ext cx="939800" cy="939800"/>
          </a:xfrm>
          <a:custGeom>
            <a:avLst/>
            <a:gdLst/>
            <a:ahLst/>
            <a:cxnLst/>
            <a:rect l="l" t="t" r="r" b="b"/>
            <a:pathLst>
              <a:path w="939800" h="939800">
                <a:moveTo>
                  <a:pt x="0" y="0"/>
                </a:moveTo>
                <a:lnTo>
                  <a:pt x="0" y="939799"/>
                </a:lnTo>
                <a:lnTo>
                  <a:pt x="939800" y="939799"/>
                </a:lnTo>
                <a:lnTo>
                  <a:pt x="0" y="0"/>
                </a:lnTo>
                <a:close/>
              </a:path>
            </a:pathLst>
          </a:custGeom>
          <a:solidFill>
            <a:srgbClr val="1CADE4"/>
          </a:solidFill>
        </p:spPr>
        <p:txBody>
          <a:bodyPr wrap="square" lIns="0" tIns="0" rIns="0" bIns="0" rtlCol="0"/>
          <a:lstStyle/>
          <a:p/>
        </p:txBody>
      </p:sp>
      <p:sp>
        <p:nvSpPr>
          <p:cNvPr id="3" name="object 3"/>
          <p:cNvSpPr/>
          <p:nvPr/>
        </p:nvSpPr>
        <p:spPr>
          <a:xfrm>
            <a:off x="12052300" y="0"/>
            <a:ext cx="139700" cy="6858000"/>
          </a:xfrm>
          <a:custGeom>
            <a:avLst/>
            <a:gdLst/>
            <a:ahLst/>
            <a:cxnLst/>
            <a:rect l="l" t="t" r="r" b="b"/>
            <a:pathLst>
              <a:path w="139700" h="6858000">
                <a:moveTo>
                  <a:pt x="139700" y="0"/>
                </a:moveTo>
                <a:lnTo>
                  <a:pt x="0" y="0"/>
                </a:lnTo>
                <a:lnTo>
                  <a:pt x="0" y="6857999"/>
                </a:lnTo>
                <a:lnTo>
                  <a:pt x="139700" y="6857999"/>
                </a:lnTo>
                <a:lnTo>
                  <a:pt x="139700" y="0"/>
                </a:lnTo>
                <a:close/>
              </a:path>
            </a:pathLst>
          </a:custGeom>
          <a:solidFill>
            <a:srgbClr val="65757D"/>
          </a:solidFill>
        </p:spPr>
        <p:txBody>
          <a:bodyPr wrap="square" lIns="0" tIns="0" rIns="0" bIns="0" rtlCol="0"/>
          <a:lstStyle/>
          <a:p/>
        </p:txBody>
      </p:sp>
      <p:sp>
        <p:nvSpPr>
          <p:cNvPr id="4" name="object 4"/>
          <p:cNvSpPr txBox="1"/>
          <p:nvPr/>
        </p:nvSpPr>
        <p:spPr>
          <a:xfrm>
            <a:off x="929639" y="6441620"/>
            <a:ext cx="10331450" cy="186055"/>
          </a:xfrm>
          <a:prstGeom prst="rect">
            <a:avLst/>
          </a:prstGeom>
        </p:spPr>
        <p:txBody>
          <a:bodyPr vert="horz" wrap="square" lIns="0" tIns="0" rIns="0" bIns="0" rtlCol="0">
            <a:spAutoFit/>
          </a:bodyPr>
          <a:lstStyle/>
          <a:p>
            <a:pPr>
              <a:lnSpc>
                <a:spcPts val="1385"/>
              </a:lnSpc>
              <a:tabLst>
                <a:tab pos="10175240" algn="l"/>
              </a:tabLst>
            </a:pPr>
            <a:r>
              <a:rPr sz="1200" spc="-95" dirty="0">
                <a:solidFill>
                  <a:srgbClr val="898989"/>
                </a:solidFill>
                <a:latin typeface="Trebuchet MS" panose="020B0703020202090204"/>
                <a:cs typeface="Trebuchet MS" panose="020B0703020202090204"/>
              </a:rPr>
              <a:t>8</a:t>
            </a:r>
            <a:r>
              <a:rPr sz="1200" spc="-100" dirty="0">
                <a:solidFill>
                  <a:srgbClr val="898989"/>
                </a:solidFill>
                <a:latin typeface="Trebuchet MS" panose="020B0703020202090204"/>
                <a:cs typeface="Trebuchet MS" panose="020B0703020202090204"/>
              </a:rPr>
              <a:t>/</a:t>
            </a:r>
            <a:r>
              <a:rPr sz="1200" spc="-70" dirty="0">
                <a:solidFill>
                  <a:srgbClr val="898989"/>
                </a:solidFill>
                <a:latin typeface="Trebuchet MS" panose="020B0703020202090204"/>
                <a:cs typeface="Trebuchet MS" panose="020B0703020202090204"/>
              </a:rPr>
              <a:t>13</a:t>
            </a:r>
            <a:r>
              <a:rPr sz="1200" spc="-75" dirty="0">
                <a:solidFill>
                  <a:srgbClr val="898989"/>
                </a:solidFill>
                <a:latin typeface="Trebuchet MS" panose="020B0703020202090204"/>
                <a:cs typeface="Trebuchet MS" panose="020B0703020202090204"/>
              </a:rPr>
              <a:t>/</a:t>
            </a:r>
            <a:r>
              <a:rPr sz="1200" spc="-25" dirty="0">
                <a:solidFill>
                  <a:srgbClr val="898989"/>
                </a:solidFill>
                <a:latin typeface="Trebuchet MS" panose="020B0703020202090204"/>
                <a:cs typeface="Trebuchet MS" panose="020B0703020202090204"/>
              </a:rPr>
              <a:t>21</a:t>
            </a:r>
            <a:r>
              <a:rPr sz="1200" dirty="0">
                <a:solidFill>
                  <a:srgbClr val="898989"/>
                </a:solidFill>
                <a:latin typeface="Trebuchet MS" panose="020B0703020202090204"/>
                <a:cs typeface="Trebuchet MS" panose="020B0703020202090204"/>
              </a:rPr>
              <a:t>	</a:t>
            </a:r>
            <a:r>
              <a:rPr sz="1200" spc="-25" dirty="0">
                <a:solidFill>
                  <a:srgbClr val="898989"/>
                </a:solidFill>
                <a:latin typeface="Trebuchet MS" panose="020B0703020202090204"/>
                <a:cs typeface="Trebuchet MS" panose="020B0703020202090204"/>
              </a:rPr>
              <a:t>17</a:t>
            </a:r>
            <a:endParaRPr sz="1200">
              <a:latin typeface="Trebuchet MS" panose="020B0703020202090204"/>
              <a:cs typeface="Trebuchet MS" panose="020B0703020202090204"/>
            </a:endParaRPr>
          </a:p>
        </p:txBody>
      </p:sp>
      <p:grpSp>
        <p:nvGrpSpPr>
          <p:cNvPr id="5" name="object 5"/>
          <p:cNvGrpSpPr/>
          <p:nvPr/>
        </p:nvGrpSpPr>
        <p:grpSpPr>
          <a:xfrm>
            <a:off x="0" y="0"/>
            <a:ext cx="12192000" cy="6858000"/>
            <a:chOff x="0" y="0"/>
            <a:chExt cx="12192000" cy="6858000"/>
          </a:xfrm>
        </p:grpSpPr>
        <p:sp>
          <p:nvSpPr>
            <p:cNvPr id="6" name="object 6"/>
            <p:cNvSpPr/>
            <p:nvPr/>
          </p:nvSpPr>
          <p:spPr>
            <a:xfrm>
              <a:off x="901701" y="0"/>
              <a:ext cx="76200" cy="2272030"/>
            </a:xfrm>
            <a:custGeom>
              <a:avLst/>
              <a:gdLst/>
              <a:ahLst/>
              <a:cxnLst/>
              <a:rect l="l" t="t" r="r" b="b"/>
              <a:pathLst>
                <a:path w="76200" h="2272030">
                  <a:moveTo>
                    <a:pt x="34924" y="2196343"/>
                  </a:moveTo>
                  <a:lnTo>
                    <a:pt x="23269" y="2198696"/>
                  </a:lnTo>
                  <a:lnTo>
                    <a:pt x="11159" y="2206861"/>
                  </a:lnTo>
                  <a:lnTo>
                    <a:pt x="2994" y="2218971"/>
                  </a:lnTo>
                  <a:lnTo>
                    <a:pt x="0" y="2233803"/>
                  </a:lnTo>
                  <a:lnTo>
                    <a:pt x="2994" y="2248634"/>
                  </a:lnTo>
                  <a:lnTo>
                    <a:pt x="11159" y="2260744"/>
                  </a:lnTo>
                  <a:lnTo>
                    <a:pt x="23269" y="2268909"/>
                  </a:lnTo>
                  <a:lnTo>
                    <a:pt x="38100" y="2271903"/>
                  </a:lnTo>
                  <a:lnTo>
                    <a:pt x="52929" y="2268909"/>
                  </a:lnTo>
                  <a:lnTo>
                    <a:pt x="65040" y="2260744"/>
                  </a:lnTo>
                  <a:lnTo>
                    <a:pt x="73205" y="2248634"/>
                  </a:lnTo>
                  <a:lnTo>
                    <a:pt x="76200" y="2233803"/>
                  </a:lnTo>
                  <a:lnTo>
                    <a:pt x="34925" y="2233803"/>
                  </a:lnTo>
                  <a:lnTo>
                    <a:pt x="34924" y="2196343"/>
                  </a:lnTo>
                  <a:close/>
                </a:path>
                <a:path w="76200" h="2272030">
                  <a:moveTo>
                    <a:pt x="38100" y="2195703"/>
                  </a:moveTo>
                  <a:lnTo>
                    <a:pt x="34924" y="2196343"/>
                  </a:lnTo>
                  <a:lnTo>
                    <a:pt x="34925" y="2233803"/>
                  </a:lnTo>
                  <a:lnTo>
                    <a:pt x="41275" y="2233803"/>
                  </a:lnTo>
                  <a:lnTo>
                    <a:pt x="41274" y="2196343"/>
                  </a:lnTo>
                  <a:lnTo>
                    <a:pt x="38100" y="2195703"/>
                  </a:lnTo>
                  <a:close/>
                </a:path>
                <a:path w="76200" h="2272030">
                  <a:moveTo>
                    <a:pt x="41274" y="2196343"/>
                  </a:moveTo>
                  <a:lnTo>
                    <a:pt x="41275" y="2233803"/>
                  </a:lnTo>
                  <a:lnTo>
                    <a:pt x="76200" y="2233803"/>
                  </a:lnTo>
                  <a:lnTo>
                    <a:pt x="73205" y="2218971"/>
                  </a:lnTo>
                  <a:lnTo>
                    <a:pt x="65040" y="2206861"/>
                  </a:lnTo>
                  <a:lnTo>
                    <a:pt x="52929" y="2198696"/>
                  </a:lnTo>
                  <a:lnTo>
                    <a:pt x="41274" y="2196343"/>
                  </a:lnTo>
                  <a:close/>
                </a:path>
                <a:path w="76200" h="2272030">
                  <a:moveTo>
                    <a:pt x="41274" y="2195703"/>
                  </a:moveTo>
                  <a:lnTo>
                    <a:pt x="38100" y="2195703"/>
                  </a:lnTo>
                  <a:lnTo>
                    <a:pt x="41274" y="2196343"/>
                  </a:lnTo>
                  <a:lnTo>
                    <a:pt x="41274" y="2195703"/>
                  </a:lnTo>
                  <a:close/>
                </a:path>
                <a:path w="76200" h="2272030">
                  <a:moveTo>
                    <a:pt x="41273" y="0"/>
                  </a:moveTo>
                  <a:lnTo>
                    <a:pt x="34923" y="0"/>
                  </a:lnTo>
                  <a:lnTo>
                    <a:pt x="34924" y="2196343"/>
                  </a:lnTo>
                  <a:lnTo>
                    <a:pt x="38100" y="2195703"/>
                  </a:lnTo>
                  <a:lnTo>
                    <a:pt x="41274" y="2195703"/>
                  </a:lnTo>
                  <a:lnTo>
                    <a:pt x="41273" y="0"/>
                  </a:lnTo>
                  <a:close/>
                </a:path>
              </a:pathLst>
            </a:custGeom>
            <a:solidFill>
              <a:srgbClr val="1CADE4"/>
            </a:solidFill>
          </p:spPr>
          <p:txBody>
            <a:bodyPr wrap="square" lIns="0" tIns="0" rIns="0" bIns="0" rtlCol="0"/>
            <a:lstStyle/>
            <a:p/>
          </p:txBody>
        </p:sp>
        <p:sp>
          <p:nvSpPr>
            <p:cNvPr id="7" name="object 7"/>
            <p:cNvSpPr/>
            <p:nvPr/>
          </p:nvSpPr>
          <p:spPr>
            <a:xfrm>
              <a:off x="0" y="0"/>
              <a:ext cx="12192000" cy="6857999"/>
            </a:xfrm>
            <a:prstGeom prst="rect">
              <a:avLst/>
            </a:prstGeom>
            <a:blipFill>
              <a:blip r:embed="rId1" cstate="print"/>
              <a:stretch>
                <a:fillRect/>
              </a:stretch>
            </a:blipFill>
          </p:spPr>
          <p:txBody>
            <a:bodyPr wrap="square" lIns="0" tIns="0" rIns="0" bIns="0" rtlCol="0"/>
            <a:lstStyle/>
            <a:p/>
          </p:txBody>
        </p:sp>
      </p:grpSp>
      <p:sp>
        <p:nvSpPr>
          <p:cNvPr id="8" name="object 8"/>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000000">
              <a:alpha val="70199"/>
            </a:srgbClr>
          </a:solidFill>
        </p:spPr>
        <p:txBody>
          <a:bodyPr wrap="square" lIns="0" tIns="0" rIns="0" bIns="0" rtlCol="0"/>
          <a:lstStyle/>
          <a:p/>
        </p:txBody>
      </p:sp>
      <p:sp>
        <p:nvSpPr>
          <p:cNvPr id="9" name="object 9"/>
          <p:cNvSpPr txBox="1">
            <a:spLocks noGrp="1"/>
          </p:cNvSpPr>
          <p:nvPr>
            <p:ph type="title"/>
          </p:nvPr>
        </p:nvSpPr>
        <p:spPr>
          <a:xfrm>
            <a:off x="1878457" y="151383"/>
            <a:ext cx="8610600" cy="843280"/>
          </a:xfrm>
          <a:prstGeom prst="rect">
            <a:avLst/>
          </a:prstGeom>
        </p:spPr>
        <p:txBody>
          <a:bodyPr vert="horz" wrap="square" lIns="0" tIns="12700" rIns="0" bIns="0" rtlCol="0">
            <a:spAutoFit/>
          </a:bodyPr>
          <a:lstStyle/>
          <a:p>
            <a:pPr marL="12700">
              <a:lnSpc>
                <a:spcPct val="100000"/>
              </a:lnSpc>
              <a:spcBef>
                <a:spcPts val="100"/>
              </a:spcBef>
            </a:pPr>
            <a:r>
              <a:rPr sz="5400" b="1" u="heavy" spc="-495" dirty="0">
                <a:solidFill>
                  <a:srgbClr val="1CADE4"/>
                </a:solidFill>
                <a:uFill>
                  <a:solidFill>
                    <a:srgbClr val="1CADE4"/>
                  </a:solidFill>
                </a:uFill>
                <a:latin typeface="Arial Bold" panose="020B0604020202090204" charset="0"/>
                <a:cs typeface="Arial Bold" panose="020B0604020202090204" charset="0"/>
              </a:rPr>
              <a:t>PROJECTED </a:t>
            </a:r>
            <a:r>
              <a:rPr sz="5400" b="1" u="heavy" spc="-280" dirty="0">
                <a:solidFill>
                  <a:srgbClr val="1CADE4"/>
                </a:solidFill>
                <a:uFill>
                  <a:solidFill>
                    <a:srgbClr val="1CADE4"/>
                  </a:solidFill>
                </a:uFill>
                <a:latin typeface="Arial Bold" panose="020B0604020202090204" charset="0"/>
                <a:cs typeface="Arial Bold" panose="020B0604020202090204" charset="0"/>
              </a:rPr>
              <a:t>GROWTH</a:t>
            </a:r>
            <a:r>
              <a:rPr sz="5400" b="1" u="heavy" spc="-434" dirty="0">
                <a:solidFill>
                  <a:srgbClr val="1CADE4"/>
                </a:solidFill>
                <a:uFill>
                  <a:solidFill>
                    <a:srgbClr val="1CADE4"/>
                  </a:solidFill>
                </a:uFill>
                <a:latin typeface="Arial Bold" panose="020B0604020202090204" charset="0"/>
                <a:cs typeface="Arial Bold" panose="020B0604020202090204" charset="0"/>
              </a:rPr>
              <a:t> </a:t>
            </a:r>
            <a:r>
              <a:rPr sz="5400" b="1" u="heavy" spc="-335" dirty="0">
                <a:solidFill>
                  <a:srgbClr val="1CADE4"/>
                </a:solidFill>
                <a:uFill>
                  <a:solidFill>
                    <a:srgbClr val="1CADE4"/>
                  </a:solidFill>
                </a:uFill>
                <a:latin typeface="Arial Bold" panose="020B0604020202090204" charset="0"/>
                <a:cs typeface="Arial Bold" panose="020B0604020202090204" charset="0"/>
              </a:rPr>
              <a:t>PLAN</a:t>
            </a:r>
            <a:endParaRPr sz="5400" b="1" u="heavy" spc="-335" dirty="0">
              <a:solidFill>
                <a:srgbClr val="1CADE4"/>
              </a:solidFill>
              <a:uFill>
                <a:solidFill>
                  <a:srgbClr val="1CADE4"/>
                </a:solidFill>
              </a:uFill>
              <a:latin typeface="Arial Bold" panose="020B0604020202090204" charset="0"/>
              <a:cs typeface="Arial Bold" panose="020B0604020202090204" charset="0"/>
            </a:endParaRPr>
          </a:p>
        </p:txBody>
      </p:sp>
      <p:sp>
        <p:nvSpPr>
          <p:cNvPr id="10" name="object 10"/>
          <p:cNvSpPr/>
          <p:nvPr/>
        </p:nvSpPr>
        <p:spPr>
          <a:xfrm>
            <a:off x="3280613" y="2007824"/>
            <a:ext cx="452120" cy="213995"/>
          </a:xfrm>
          <a:custGeom>
            <a:avLst/>
            <a:gdLst/>
            <a:ahLst/>
            <a:cxnLst/>
            <a:rect l="l" t="t" r="r" b="b"/>
            <a:pathLst>
              <a:path w="452120" h="213994">
                <a:moveTo>
                  <a:pt x="357061" y="106967"/>
                </a:moveTo>
                <a:lnTo>
                  <a:pt x="249453" y="169743"/>
                </a:lnTo>
                <a:lnTo>
                  <a:pt x="242393" y="176031"/>
                </a:lnTo>
                <a:lnTo>
                  <a:pt x="238428" y="184252"/>
                </a:lnTo>
                <a:lnTo>
                  <a:pt x="237832" y="193360"/>
                </a:lnTo>
                <a:lnTo>
                  <a:pt x="240880" y="202306"/>
                </a:lnTo>
                <a:lnTo>
                  <a:pt x="247169" y="209372"/>
                </a:lnTo>
                <a:lnTo>
                  <a:pt x="255392" y="213340"/>
                </a:lnTo>
                <a:lnTo>
                  <a:pt x="264503" y="213934"/>
                </a:lnTo>
                <a:lnTo>
                  <a:pt x="273456" y="210878"/>
                </a:lnTo>
                <a:lnTo>
                  <a:pt x="410766" y="130779"/>
                </a:lnTo>
                <a:lnTo>
                  <a:pt x="404329" y="130779"/>
                </a:lnTo>
                <a:lnTo>
                  <a:pt x="404329" y="127541"/>
                </a:lnTo>
                <a:lnTo>
                  <a:pt x="392328" y="127541"/>
                </a:lnTo>
                <a:lnTo>
                  <a:pt x="357061" y="106967"/>
                </a:lnTo>
                <a:close/>
              </a:path>
              <a:path w="452120" h="213994">
                <a:moveTo>
                  <a:pt x="316243" y="83154"/>
                </a:moveTo>
                <a:lnTo>
                  <a:pt x="0" y="83154"/>
                </a:lnTo>
                <a:lnTo>
                  <a:pt x="0" y="130779"/>
                </a:lnTo>
                <a:lnTo>
                  <a:pt x="316243" y="130779"/>
                </a:lnTo>
                <a:lnTo>
                  <a:pt x="357061" y="106967"/>
                </a:lnTo>
                <a:lnTo>
                  <a:pt x="316243" y="83154"/>
                </a:lnTo>
                <a:close/>
              </a:path>
              <a:path w="452120" h="213994">
                <a:moveTo>
                  <a:pt x="410766" y="83154"/>
                </a:moveTo>
                <a:lnTo>
                  <a:pt x="404329" y="83154"/>
                </a:lnTo>
                <a:lnTo>
                  <a:pt x="404329" y="130779"/>
                </a:lnTo>
                <a:lnTo>
                  <a:pt x="410766" y="130779"/>
                </a:lnTo>
                <a:lnTo>
                  <a:pt x="451586" y="106967"/>
                </a:lnTo>
                <a:lnTo>
                  <a:pt x="410766" y="83154"/>
                </a:lnTo>
                <a:close/>
              </a:path>
              <a:path w="452120" h="213994">
                <a:moveTo>
                  <a:pt x="392328" y="86393"/>
                </a:moveTo>
                <a:lnTo>
                  <a:pt x="357061" y="106967"/>
                </a:lnTo>
                <a:lnTo>
                  <a:pt x="392328" y="127541"/>
                </a:lnTo>
                <a:lnTo>
                  <a:pt x="392328" y="86393"/>
                </a:lnTo>
                <a:close/>
              </a:path>
              <a:path w="452120" h="213994">
                <a:moveTo>
                  <a:pt x="404329" y="86393"/>
                </a:moveTo>
                <a:lnTo>
                  <a:pt x="392328" y="86393"/>
                </a:lnTo>
                <a:lnTo>
                  <a:pt x="392328" y="127541"/>
                </a:lnTo>
                <a:lnTo>
                  <a:pt x="404329" y="127541"/>
                </a:lnTo>
                <a:lnTo>
                  <a:pt x="404329" y="86393"/>
                </a:lnTo>
                <a:close/>
              </a:path>
              <a:path w="452120" h="213994">
                <a:moveTo>
                  <a:pt x="264503" y="0"/>
                </a:moveTo>
                <a:lnTo>
                  <a:pt x="255392" y="593"/>
                </a:lnTo>
                <a:lnTo>
                  <a:pt x="247169" y="4561"/>
                </a:lnTo>
                <a:lnTo>
                  <a:pt x="240880" y="11628"/>
                </a:lnTo>
                <a:lnTo>
                  <a:pt x="237832" y="20573"/>
                </a:lnTo>
                <a:lnTo>
                  <a:pt x="238428" y="29681"/>
                </a:lnTo>
                <a:lnTo>
                  <a:pt x="242393" y="37902"/>
                </a:lnTo>
                <a:lnTo>
                  <a:pt x="249453" y="44191"/>
                </a:lnTo>
                <a:lnTo>
                  <a:pt x="357061" y="106967"/>
                </a:lnTo>
                <a:lnTo>
                  <a:pt x="392328" y="86393"/>
                </a:lnTo>
                <a:lnTo>
                  <a:pt x="404329" y="86393"/>
                </a:lnTo>
                <a:lnTo>
                  <a:pt x="404329" y="83154"/>
                </a:lnTo>
                <a:lnTo>
                  <a:pt x="410766" y="83154"/>
                </a:lnTo>
                <a:lnTo>
                  <a:pt x="273456" y="3055"/>
                </a:lnTo>
                <a:lnTo>
                  <a:pt x="264503" y="0"/>
                </a:lnTo>
                <a:close/>
              </a:path>
            </a:pathLst>
          </a:custGeom>
          <a:solidFill>
            <a:srgbClr val="1CADE4"/>
          </a:solidFill>
        </p:spPr>
        <p:txBody>
          <a:bodyPr wrap="square" lIns="0" tIns="0" rIns="0" bIns="0" rtlCol="0"/>
          <a:lstStyle/>
          <a:p/>
        </p:txBody>
      </p:sp>
      <p:sp>
        <p:nvSpPr>
          <p:cNvPr id="11" name="object 11"/>
          <p:cNvSpPr txBox="1"/>
          <p:nvPr/>
        </p:nvSpPr>
        <p:spPr>
          <a:xfrm>
            <a:off x="1186388" y="1485988"/>
            <a:ext cx="2096135" cy="1257935"/>
          </a:xfrm>
          <a:prstGeom prst="rect">
            <a:avLst/>
          </a:prstGeom>
          <a:solidFill>
            <a:srgbClr val="000000">
              <a:alpha val="70199"/>
            </a:srgbClr>
          </a:solidFill>
          <a:ln w="12700">
            <a:solidFill>
              <a:srgbClr val="FFFFFF"/>
            </a:solidFill>
          </a:ln>
        </p:spPr>
        <p:txBody>
          <a:bodyPr vert="horz" wrap="square" lIns="0" tIns="295910" rIns="0" bIns="0" rtlCol="0">
            <a:spAutoFit/>
          </a:bodyPr>
          <a:lstStyle/>
          <a:p>
            <a:pPr marL="370840" marR="302895" indent="-60325">
              <a:lnSpc>
                <a:spcPts val="2500"/>
              </a:lnSpc>
              <a:spcBef>
                <a:spcPts val="2330"/>
              </a:spcBef>
            </a:pPr>
            <a:r>
              <a:rPr sz="2300" b="1" spc="-150" dirty="0">
                <a:solidFill>
                  <a:srgbClr val="FFC000"/>
                </a:solidFill>
                <a:latin typeface="Trebuchet MS" panose="020B0703020202090204"/>
                <a:cs typeface="Trebuchet MS" panose="020B0703020202090204"/>
              </a:rPr>
              <a:t>Research</a:t>
            </a:r>
            <a:r>
              <a:rPr sz="2300" b="1" spc="-254" dirty="0">
                <a:solidFill>
                  <a:srgbClr val="FFC000"/>
                </a:solidFill>
                <a:latin typeface="Trebuchet MS" panose="020B0703020202090204"/>
                <a:cs typeface="Trebuchet MS" panose="020B0703020202090204"/>
              </a:rPr>
              <a:t> </a:t>
            </a:r>
            <a:r>
              <a:rPr sz="2300" b="1" spc="-100" dirty="0">
                <a:solidFill>
                  <a:srgbClr val="FFC000"/>
                </a:solidFill>
                <a:latin typeface="Trebuchet MS" panose="020B0703020202090204"/>
                <a:cs typeface="Trebuchet MS" panose="020B0703020202090204"/>
              </a:rPr>
              <a:t>on  </a:t>
            </a:r>
            <a:r>
              <a:rPr sz="2300" b="1" spc="-140" dirty="0">
                <a:solidFill>
                  <a:srgbClr val="FFC000"/>
                </a:solidFill>
                <a:latin typeface="Trebuchet MS" panose="020B0703020202090204"/>
                <a:cs typeface="Trebuchet MS" panose="020B0703020202090204"/>
              </a:rPr>
              <a:t>the</a:t>
            </a:r>
            <a:r>
              <a:rPr sz="2300" b="1" spc="-210" dirty="0">
                <a:solidFill>
                  <a:srgbClr val="FFC000"/>
                </a:solidFill>
                <a:latin typeface="Trebuchet MS" panose="020B0703020202090204"/>
                <a:cs typeface="Trebuchet MS" panose="020B0703020202090204"/>
              </a:rPr>
              <a:t> </a:t>
            </a:r>
            <a:r>
              <a:rPr sz="2300" b="1" spc="-85" dirty="0">
                <a:solidFill>
                  <a:srgbClr val="FFC000"/>
                </a:solidFill>
                <a:latin typeface="Trebuchet MS" panose="020B0703020202090204"/>
                <a:cs typeface="Trebuchet MS" panose="020B0703020202090204"/>
              </a:rPr>
              <a:t>Market</a:t>
            </a:r>
            <a:endParaRPr sz="2300">
              <a:latin typeface="Trebuchet MS" panose="020B0703020202090204"/>
              <a:cs typeface="Trebuchet MS" panose="020B0703020202090204"/>
            </a:endParaRPr>
          </a:p>
        </p:txBody>
      </p:sp>
      <p:sp>
        <p:nvSpPr>
          <p:cNvPr id="12" name="object 12"/>
          <p:cNvSpPr/>
          <p:nvPr/>
        </p:nvSpPr>
        <p:spPr>
          <a:xfrm>
            <a:off x="5858713" y="2007824"/>
            <a:ext cx="452120" cy="213995"/>
          </a:xfrm>
          <a:custGeom>
            <a:avLst/>
            <a:gdLst/>
            <a:ahLst/>
            <a:cxnLst/>
            <a:rect l="l" t="t" r="r" b="b"/>
            <a:pathLst>
              <a:path w="452120" h="213994">
                <a:moveTo>
                  <a:pt x="357074" y="106967"/>
                </a:moveTo>
                <a:lnTo>
                  <a:pt x="249466" y="169743"/>
                </a:lnTo>
                <a:lnTo>
                  <a:pt x="242399" y="176031"/>
                </a:lnTo>
                <a:lnTo>
                  <a:pt x="238431" y="184252"/>
                </a:lnTo>
                <a:lnTo>
                  <a:pt x="237837" y="193360"/>
                </a:lnTo>
                <a:lnTo>
                  <a:pt x="240893" y="202306"/>
                </a:lnTo>
                <a:lnTo>
                  <a:pt x="247181" y="209372"/>
                </a:lnTo>
                <a:lnTo>
                  <a:pt x="255403" y="213340"/>
                </a:lnTo>
                <a:lnTo>
                  <a:pt x="264510" y="213934"/>
                </a:lnTo>
                <a:lnTo>
                  <a:pt x="273456" y="210878"/>
                </a:lnTo>
                <a:lnTo>
                  <a:pt x="410775" y="130779"/>
                </a:lnTo>
                <a:lnTo>
                  <a:pt x="404329" y="130779"/>
                </a:lnTo>
                <a:lnTo>
                  <a:pt x="404329" y="127541"/>
                </a:lnTo>
                <a:lnTo>
                  <a:pt x="392341" y="127541"/>
                </a:lnTo>
                <a:lnTo>
                  <a:pt x="357074" y="106967"/>
                </a:lnTo>
                <a:close/>
              </a:path>
              <a:path w="452120" h="213994">
                <a:moveTo>
                  <a:pt x="316255" y="83154"/>
                </a:moveTo>
                <a:lnTo>
                  <a:pt x="0" y="83154"/>
                </a:lnTo>
                <a:lnTo>
                  <a:pt x="0" y="130779"/>
                </a:lnTo>
                <a:lnTo>
                  <a:pt x="316255" y="130779"/>
                </a:lnTo>
                <a:lnTo>
                  <a:pt x="357074" y="106967"/>
                </a:lnTo>
                <a:lnTo>
                  <a:pt x="316255" y="83154"/>
                </a:lnTo>
                <a:close/>
              </a:path>
              <a:path w="452120" h="213994">
                <a:moveTo>
                  <a:pt x="410775" y="83154"/>
                </a:moveTo>
                <a:lnTo>
                  <a:pt x="404329" y="83154"/>
                </a:lnTo>
                <a:lnTo>
                  <a:pt x="404329" y="130779"/>
                </a:lnTo>
                <a:lnTo>
                  <a:pt x="410775" y="130779"/>
                </a:lnTo>
                <a:lnTo>
                  <a:pt x="451599" y="106967"/>
                </a:lnTo>
                <a:lnTo>
                  <a:pt x="410775" y="83154"/>
                </a:lnTo>
                <a:close/>
              </a:path>
              <a:path w="452120" h="213994">
                <a:moveTo>
                  <a:pt x="392341" y="86393"/>
                </a:moveTo>
                <a:lnTo>
                  <a:pt x="357074" y="106967"/>
                </a:lnTo>
                <a:lnTo>
                  <a:pt x="392341" y="127541"/>
                </a:lnTo>
                <a:lnTo>
                  <a:pt x="392341" y="86393"/>
                </a:lnTo>
                <a:close/>
              </a:path>
              <a:path w="452120" h="213994">
                <a:moveTo>
                  <a:pt x="404329" y="86393"/>
                </a:moveTo>
                <a:lnTo>
                  <a:pt x="392341" y="86393"/>
                </a:lnTo>
                <a:lnTo>
                  <a:pt x="392341" y="127541"/>
                </a:lnTo>
                <a:lnTo>
                  <a:pt x="404329" y="127541"/>
                </a:lnTo>
                <a:lnTo>
                  <a:pt x="404329" y="86393"/>
                </a:lnTo>
                <a:close/>
              </a:path>
              <a:path w="452120" h="213994">
                <a:moveTo>
                  <a:pt x="264510" y="0"/>
                </a:moveTo>
                <a:lnTo>
                  <a:pt x="255403" y="593"/>
                </a:lnTo>
                <a:lnTo>
                  <a:pt x="247181" y="4561"/>
                </a:lnTo>
                <a:lnTo>
                  <a:pt x="240893" y="11628"/>
                </a:lnTo>
                <a:lnTo>
                  <a:pt x="237837" y="20573"/>
                </a:lnTo>
                <a:lnTo>
                  <a:pt x="238431" y="29681"/>
                </a:lnTo>
                <a:lnTo>
                  <a:pt x="242399" y="37902"/>
                </a:lnTo>
                <a:lnTo>
                  <a:pt x="249466" y="44191"/>
                </a:lnTo>
                <a:lnTo>
                  <a:pt x="357074" y="106967"/>
                </a:lnTo>
                <a:lnTo>
                  <a:pt x="392341" y="86393"/>
                </a:lnTo>
                <a:lnTo>
                  <a:pt x="404329" y="86393"/>
                </a:lnTo>
                <a:lnTo>
                  <a:pt x="404329" y="83154"/>
                </a:lnTo>
                <a:lnTo>
                  <a:pt x="410775" y="83154"/>
                </a:lnTo>
                <a:lnTo>
                  <a:pt x="273456" y="3055"/>
                </a:lnTo>
                <a:lnTo>
                  <a:pt x="264510" y="0"/>
                </a:lnTo>
                <a:close/>
              </a:path>
            </a:pathLst>
          </a:custGeom>
          <a:solidFill>
            <a:srgbClr val="1CADE4"/>
          </a:solidFill>
        </p:spPr>
        <p:txBody>
          <a:bodyPr wrap="square" lIns="0" tIns="0" rIns="0" bIns="0" rtlCol="0"/>
          <a:lstStyle/>
          <a:p/>
        </p:txBody>
      </p:sp>
      <p:sp>
        <p:nvSpPr>
          <p:cNvPr id="13" name="object 13"/>
          <p:cNvSpPr txBox="1"/>
          <p:nvPr/>
        </p:nvSpPr>
        <p:spPr>
          <a:xfrm>
            <a:off x="3764495" y="1485988"/>
            <a:ext cx="2096135" cy="1257935"/>
          </a:xfrm>
          <a:prstGeom prst="rect">
            <a:avLst/>
          </a:prstGeom>
          <a:solidFill>
            <a:srgbClr val="000000">
              <a:alpha val="70199"/>
            </a:srgbClr>
          </a:solidFill>
          <a:ln w="12700">
            <a:solidFill>
              <a:srgbClr val="FFFFFF"/>
            </a:solidFill>
          </a:ln>
        </p:spPr>
        <p:txBody>
          <a:bodyPr vert="horz" wrap="square" lIns="0" tIns="295910" rIns="0" bIns="0" rtlCol="0">
            <a:spAutoFit/>
          </a:bodyPr>
          <a:lstStyle/>
          <a:p>
            <a:pPr marL="598170" marR="222250" indent="-369570">
              <a:lnSpc>
                <a:spcPts val="2500"/>
              </a:lnSpc>
              <a:spcBef>
                <a:spcPts val="2330"/>
              </a:spcBef>
            </a:pPr>
            <a:r>
              <a:rPr sz="2300" b="1" spc="-105" dirty="0">
                <a:solidFill>
                  <a:srgbClr val="FFC000"/>
                </a:solidFill>
                <a:latin typeface="Trebuchet MS" panose="020B0703020202090204"/>
                <a:cs typeface="Trebuchet MS" panose="020B0703020202090204"/>
              </a:rPr>
              <a:t>D</a:t>
            </a:r>
            <a:r>
              <a:rPr sz="2300" b="1" spc="-110" dirty="0">
                <a:solidFill>
                  <a:srgbClr val="FFC000"/>
                </a:solidFill>
                <a:latin typeface="Trebuchet MS" panose="020B0703020202090204"/>
                <a:cs typeface="Trebuchet MS" panose="020B0703020202090204"/>
              </a:rPr>
              <a:t>e</a:t>
            </a:r>
            <a:r>
              <a:rPr sz="2300" b="1" spc="-150" dirty="0">
                <a:solidFill>
                  <a:srgbClr val="FFC000"/>
                </a:solidFill>
                <a:latin typeface="Trebuchet MS" panose="020B0703020202090204"/>
                <a:cs typeface="Trebuchet MS" panose="020B0703020202090204"/>
              </a:rPr>
              <a:t>v</a:t>
            </a:r>
            <a:r>
              <a:rPr sz="2300" b="1" spc="-185" dirty="0">
                <a:solidFill>
                  <a:srgbClr val="FFC000"/>
                </a:solidFill>
                <a:latin typeface="Trebuchet MS" panose="020B0703020202090204"/>
                <a:cs typeface="Trebuchet MS" panose="020B0703020202090204"/>
              </a:rPr>
              <a:t>e</a:t>
            </a:r>
            <a:r>
              <a:rPr sz="2300" b="1" spc="-100" dirty="0">
                <a:solidFill>
                  <a:srgbClr val="FFC000"/>
                </a:solidFill>
                <a:latin typeface="Trebuchet MS" panose="020B0703020202090204"/>
                <a:cs typeface="Trebuchet MS" panose="020B0703020202090204"/>
              </a:rPr>
              <a:t>l</a:t>
            </a:r>
            <a:r>
              <a:rPr sz="2300" b="1" spc="-75" dirty="0">
                <a:solidFill>
                  <a:srgbClr val="FFC000"/>
                </a:solidFill>
                <a:latin typeface="Trebuchet MS" panose="020B0703020202090204"/>
                <a:cs typeface="Trebuchet MS" panose="020B0703020202090204"/>
              </a:rPr>
              <a:t>o</a:t>
            </a:r>
            <a:r>
              <a:rPr sz="2300" b="1" spc="-114" dirty="0">
                <a:solidFill>
                  <a:srgbClr val="FFC000"/>
                </a:solidFill>
                <a:latin typeface="Trebuchet MS" panose="020B0703020202090204"/>
                <a:cs typeface="Trebuchet MS" panose="020B0703020202090204"/>
              </a:rPr>
              <a:t>p</a:t>
            </a:r>
            <a:r>
              <a:rPr sz="2300" b="1" spc="-145" dirty="0">
                <a:solidFill>
                  <a:srgbClr val="FFC000"/>
                </a:solidFill>
                <a:latin typeface="Trebuchet MS" panose="020B0703020202090204"/>
                <a:cs typeface="Trebuchet MS" panose="020B0703020202090204"/>
              </a:rPr>
              <a:t>me</a:t>
            </a:r>
            <a:r>
              <a:rPr sz="2300" b="1" spc="-140" dirty="0">
                <a:solidFill>
                  <a:srgbClr val="FFC000"/>
                </a:solidFill>
                <a:latin typeface="Trebuchet MS" panose="020B0703020202090204"/>
                <a:cs typeface="Trebuchet MS" panose="020B0703020202090204"/>
              </a:rPr>
              <a:t>n</a:t>
            </a:r>
            <a:r>
              <a:rPr sz="2300" b="1" spc="-100" dirty="0">
                <a:solidFill>
                  <a:srgbClr val="FFC000"/>
                </a:solidFill>
                <a:latin typeface="Trebuchet MS" panose="020B0703020202090204"/>
                <a:cs typeface="Trebuchet MS" panose="020B0703020202090204"/>
              </a:rPr>
              <a:t>t  </a:t>
            </a:r>
            <a:r>
              <a:rPr sz="2300" b="1" spc="-95" dirty="0">
                <a:solidFill>
                  <a:srgbClr val="FFC000"/>
                </a:solidFill>
                <a:latin typeface="Trebuchet MS" panose="020B0703020202090204"/>
                <a:cs typeface="Trebuchet MS" panose="020B0703020202090204"/>
              </a:rPr>
              <a:t>of</a:t>
            </a:r>
            <a:r>
              <a:rPr sz="2300" b="1" spc="-185" dirty="0">
                <a:solidFill>
                  <a:srgbClr val="FFC000"/>
                </a:solidFill>
                <a:latin typeface="Trebuchet MS" panose="020B0703020202090204"/>
                <a:cs typeface="Trebuchet MS" panose="020B0703020202090204"/>
              </a:rPr>
              <a:t> </a:t>
            </a:r>
            <a:r>
              <a:rPr sz="2300" b="1" spc="30" dirty="0">
                <a:solidFill>
                  <a:srgbClr val="FFC000"/>
                </a:solidFill>
                <a:latin typeface="Trebuchet MS" panose="020B0703020202090204"/>
                <a:cs typeface="Trebuchet MS" panose="020B0703020202090204"/>
              </a:rPr>
              <a:t>MVP</a:t>
            </a:r>
            <a:endParaRPr sz="2300">
              <a:latin typeface="Trebuchet MS" panose="020B0703020202090204"/>
              <a:cs typeface="Trebuchet MS" panose="020B0703020202090204"/>
            </a:endParaRPr>
          </a:p>
        </p:txBody>
      </p:sp>
      <p:sp>
        <p:nvSpPr>
          <p:cNvPr id="14" name="object 14"/>
          <p:cNvSpPr/>
          <p:nvPr/>
        </p:nvSpPr>
        <p:spPr>
          <a:xfrm>
            <a:off x="8436812" y="2007824"/>
            <a:ext cx="452120" cy="213995"/>
          </a:xfrm>
          <a:custGeom>
            <a:avLst/>
            <a:gdLst/>
            <a:ahLst/>
            <a:cxnLst/>
            <a:rect l="l" t="t" r="r" b="b"/>
            <a:pathLst>
              <a:path w="452120" h="213994">
                <a:moveTo>
                  <a:pt x="357074" y="106967"/>
                </a:moveTo>
                <a:lnTo>
                  <a:pt x="249466" y="169743"/>
                </a:lnTo>
                <a:lnTo>
                  <a:pt x="242399" y="176031"/>
                </a:lnTo>
                <a:lnTo>
                  <a:pt x="238431" y="184252"/>
                </a:lnTo>
                <a:lnTo>
                  <a:pt x="237837" y="193360"/>
                </a:lnTo>
                <a:lnTo>
                  <a:pt x="240893" y="202306"/>
                </a:lnTo>
                <a:lnTo>
                  <a:pt x="247181" y="209372"/>
                </a:lnTo>
                <a:lnTo>
                  <a:pt x="255403" y="213340"/>
                </a:lnTo>
                <a:lnTo>
                  <a:pt x="264510" y="213934"/>
                </a:lnTo>
                <a:lnTo>
                  <a:pt x="273456" y="210878"/>
                </a:lnTo>
                <a:lnTo>
                  <a:pt x="410775" y="130779"/>
                </a:lnTo>
                <a:lnTo>
                  <a:pt x="404342" y="130779"/>
                </a:lnTo>
                <a:lnTo>
                  <a:pt x="404342" y="127541"/>
                </a:lnTo>
                <a:lnTo>
                  <a:pt x="392341" y="127541"/>
                </a:lnTo>
                <a:lnTo>
                  <a:pt x="357074" y="106967"/>
                </a:lnTo>
                <a:close/>
              </a:path>
              <a:path w="452120" h="213994">
                <a:moveTo>
                  <a:pt x="316255" y="83154"/>
                </a:moveTo>
                <a:lnTo>
                  <a:pt x="0" y="83154"/>
                </a:lnTo>
                <a:lnTo>
                  <a:pt x="0" y="130779"/>
                </a:lnTo>
                <a:lnTo>
                  <a:pt x="316255" y="130779"/>
                </a:lnTo>
                <a:lnTo>
                  <a:pt x="357074" y="106967"/>
                </a:lnTo>
                <a:lnTo>
                  <a:pt x="316255" y="83154"/>
                </a:lnTo>
                <a:close/>
              </a:path>
              <a:path w="452120" h="213994">
                <a:moveTo>
                  <a:pt x="410775" y="83154"/>
                </a:moveTo>
                <a:lnTo>
                  <a:pt x="404342" y="83154"/>
                </a:lnTo>
                <a:lnTo>
                  <a:pt x="404342" y="130779"/>
                </a:lnTo>
                <a:lnTo>
                  <a:pt x="410775" y="130779"/>
                </a:lnTo>
                <a:lnTo>
                  <a:pt x="451599" y="106967"/>
                </a:lnTo>
                <a:lnTo>
                  <a:pt x="410775" y="83154"/>
                </a:lnTo>
                <a:close/>
              </a:path>
              <a:path w="452120" h="213994">
                <a:moveTo>
                  <a:pt x="392341" y="86393"/>
                </a:moveTo>
                <a:lnTo>
                  <a:pt x="357074" y="106967"/>
                </a:lnTo>
                <a:lnTo>
                  <a:pt x="392341" y="127541"/>
                </a:lnTo>
                <a:lnTo>
                  <a:pt x="392341" y="86393"/>
                </a:lnTo>
                <a:close/>
              </a:path>
              <a:path w="452120" h="213994">
                <a:moveTo>
                  <a:pt x="404342" y="86393"/>
                </a:moveTo>
                <a:lnTo>
                  <a:pt x="392341" y="86393"/>
                </a:lnTo>
                <a:lnTo>
                  <a:pt x="392341" y="127541"/>
                </a:lnTo>
                <a:lnTo>
                  <a:pt x="404342" y="127541"/>
                </a:lnTo>
                <a:lnTo>
                  <a:pt x="404342" y="86393"/>
                </a:lnTo>
                <a:close/>
              </a:path>
              <a:path w="452120" h="213994">
                <a:moveTo>
                  <a:pt x="264510" y="0"/>
                </a:moveTo>
                <a:lnTo>
                  <a:pt x="255403" y="593"/>
                </a:lnTo>
                <a:lnTo>
                  <a:pt x="247181" y="4561"/>
                </a:lnTo>
                <a:lnTo>
                  <a:pt x="240893" y="11628"/>
                </a:lnTo>
                <a:lnTo>
                  <a:pt x="237837" y="20573"/>
                </a:lnTo>
                <a:lnTo>
                  <a:pt x="238431" y="29681"/>
                </a:lnTo>
                <a:lnTo>
                  <a:pt x="242399" y="37902"/>
                </a:lnTo>
                <a:lnTo>
                  <a:pt x="249466" y="44191"/>
                </a:lnTo>
                <a:lnTo>
                  <a:pt x="357074" y="106967"/>
                </a:lnTo>
                <a:lnTo>
                  <a:pt x="392341" y="86393"/>
                </a:lnTo>
                <a:lnTo>
                  <a:pt x="404342" y="86393"/>
                </a:lnTo>
                <a:lnTo>
                  <a:pt x="404342" y="83154"/>
                </a:lnTo>
                <a:lnTo>
                  <a:pt x="410775" y="83154"/>
                </a:lnTo>
                <a:lnTo>
                  <a:pt x="273456" y="3055"/>
                </a:lnTo>
                <a:lnTo>
                  <a:pt x="264510" y="0"/>
                </a:lnTo>
                <a:close/>
              </a:path>
            </a:pathLst>
          </a:custGeom>
          <a:solidFill>
            <a:srgbClr val="1CADE4"/>
          </a:solidFill>
        </p:spPr>
        <p:txBody>
          <a:bodyPr wrap="square" lIns="0" tIns="0" rIns="0" bIns="0" rtlCol="0"/>
          <a:lstStyle/>
          <a:p/>
        </p:txBody>
      </p:sp>
      <p:sp>
        <p:nvSpPr>
          <p:cNvPr id="15" name="object 15"/>
          <p:cNvSpPr txBox="1"/>
          <p:nvPr/>
        </p:nvSpPr>
        <p:spPr>
          <a:xfrm>
            <a:off x="6342595" y="1485988"/>
            <a:ext cx="2096135" cy="1257935"/>
          </a:xfrm>
          <a:prstGeom prst="rect">
            <a:avLst/>
          </a:prstGeom>
          <a:solidFill>
            <a:srgbClr val="000000">
              <a:alpha val="70199"/>
            </a:srgbClr>
          </a:solidFill>
          <a:ln w="12700">
            <a:solidFill>
              <a:srgbClr val="FFFFFF"/>
            </a:solidFill>
          </a:ln>
        </p:spPr>
        <p:txBody>
          <a:bodyPr vert="horz" wrap="square" lIns="0" tIns="0" rIns="0" bIns="0" rtlCol="0">
            <a:spAutoFit/>
          </a:bodyPr>
          <a:lstStyle/>
          <a:p>
            <a:pPr>
              <a:lnSpc>
                <a:spcPct val="100000"/>
              </a:lnSpc>
            </a:pPr>
            <a:endParaRPr sz="2850">
              <a:latin typeface="Times New Roman" panose="02020503050405090304"/>
              <a:cs typeface="Times New Roman" panose="02020503050405090304"/>
            </a:endParaRPr>
          </a:p>
          <a:p>
            <a:pPr marL="189230">
              <a:lnSpc>
                <a:spcPct val="100000"/>
              </a:lnSpc>
            </a:pPr>
            <a:r>
              <a:rPr sz="2300" b="1" spc="-135" dirty="0">
                <a:solidFill>
                  <a:srgbClr val="FFC000"/>
                </a:solidFill>
                <a:latin typeface="Trebuchet MS" panose="020B0703020202090204"/>
                <a:cs typeface="Trebuchet MS" panose="020B0703020202090204"/>
              </a:rPr>
              <a:t>Register</a:t>
            </a:r>
            <a:r>
              <a:rPr sz="2300" b="1" spc="-200" dirty="0">
                <a:solidFill>
                  <a:srgbClr val="FFC000"/>
                </a:solidFill>
                <a:latin typeface="Trebuchet MS" panose="020B0703020202090204"/>
                <a:cs typeface="Trebuchet MS" panose="020B0703020202090204"/>
              </a:rPr>
              <a:t> </a:t>
            </a:r>
            <a:r>
              <a:rPr sz="2300" b="1" spc="-114" dirty="0">
                <a:solidFill>
                  <a:srgbClr val="FFC000"/>
                </a:solidFill>
                <a:latin typeface="Trebuchet MS" panose="020B0703020202090204"/>
                <a:cs typeface="Trebuchet MS" panose="020B0703020202090204"/>
              </a:rPr>
              <a:t>Users</a:t>
            </a:r>
            <a:endParaRPr sz="2300">
              <a:latin typeface="Trebuchet MS" panose="020B0703020202090204"/>
              <a:cs typeface="Trebuchet MS" panose="020B0703020202090204"/>
            </a:endParaRPr>
          </a:p>
        </p:txBody>
      </p:sp>
      <p:sp>
        <p:nvSpPr>
          <p:cNvPr id="16" name="object 16"/>
          <p:cNvSpPr/>
          <p:nvPr/>
        </p:nvSpPr>
        <p:spPr>
          <a:xfrm>
            <a:off x="2127432" y="2741802"/>
            <a:ext cx="7865109" cy="452120"/>
          </a:xfrm>
          <a:custGeom>
            <a:avLst/>
            <a:gdLst/>
            <a:ahLst/>
            <a:cxnLst/>
            <a:rect l="l" t="t" r="r" b="b"/>
            <a:pathLst>
              <a:path w="7865109" h="452119">
                <a:moveTo>
                  <a:pt x="20573" y="237832"/>
                </a:moveTo>
                <a:lnTo>
                  <a:pt x="11628" y="240880"/>
                </a:lnTo>
                <a:lnTo>
                  <a:pt x="4561" y="247169"/>
                </a:lnTo>
                <a:lnTo>
                  <a:pt x="593" y="255392"/>
                </a:lnTo>
                <a:lnTo>
                  <a:pt x="0" y="264503"/>
                </a:lnTo>
                <a:lnTo>
                  <a:pt x="3055" y="273456"/>
                </a:lnTo>
                <a:lnTo>
                  <a:pt x="106967" y="451586"/>
                </a:lnTo>
                <a:lnTo>
                  <a:pt x="134534" y="404329"/>
                </a:lnTo>
                <a:lnTo>
                  <a:pt x="83154" y="404329"/>
                </a:lnTo>
                <a:lnTo>
                  <a:pt x="83148" y="316243"/>
                </a:lnTo>
                <a:lnTo>
                  <a:pt x="44191" y="249453"/>
                </a:lnTo>
                <a:lnTo>
                  <a:pt x="37902" y="242393"/>
                </a:lnTo>
                <a:lnTo>
                  <a:pt x="29681" y="238428"/>
                </a:lnTo>
                <a:lnTo>
                  <a:pt x="20573" y="237832"/>
                </a:lnTo>
                <a:close/>
              </a:path>
              <a:path w="7865109" h="452119">
                <a:moveTo>
                  <a:pt x="83154" y="316253"/>
                </a:moveTo>
                <a:lnTo>
                  <a:pt x="83154" y="404329"/>
                </a:lnTo>
                <a:lnTo>
                  <a:pt x="130779" y="404329"/>
                </a:lnTo>
                <a:lnTo>
                  <a:pt x="130779" y="392328"/>
                </a:lnTo>
                <a:lnTo>
                  <a:pt x="86393" y="392328"/>
                </a:lnTo>
                <a:lnTo>
                  <a:pt x="106962" y="357069"/>
                </a:lnTo>
                <a:lnTo>
                  <a:pt x="83154" y="316253"/>
                </a:lnTo>
                <a:close/>
              </a:path>
              <a:path w="7865109" h="452119">
                <a:moveTo>
                  <a:pt x="193360" y="237832"/>
                </a:moveTo>
                <a:lnTo>
                  <a:pt x="184252" y="238428"/>
                </a:lnTo>
                <a:lnTo>
                  <a:pt x="176031" y="242393"/>
                </a:lnTo>
                <a:lnTo>
                  <a:pt x="169743" y="249453"/>
                </a:lnTo>
                <a:lnTo>
                  <a:pt x="130779" y="316243"/>
                </a:lnTo>
                <a:lnTo>
                  <a:pt x="130779" y="404329"/>
                </a:lnTo>
                <a:lnTo>
                  <a:pt x="134534" y="404329"/>
                </a:lnTo>
                <a:lnTo>
                  <a:pt x="210878" y="273456"/>
                </a:lnTo>
                <a:lnTo>
                  <a:pt x="213934" y="264503"/>
                </a:lnTo>
                <a:lnTo>
                  <a:pt x="213340" y="255392"/>
                </a:lnTo>
                <a:lnTo>
                  <a:pt x="209372" y="247169"/>
                </a:lnTo>
                <a:lnTo>
                  <a:pt x="202306" y="240880"/>
                </a:lnTo>
                <a:lnTo>
                  <a:pt x="193360" y="237832"/>
                </a:lnTo>
                <a:close/>
              </a:path>
              <a:path w="7865109" h="452119">
                <a:moveTo>
                  <a:pt x="106962" y="357069"/>
                </a:moveTo>
                <a:lnTo>
                  <a:pt x="86393" y="392328"/>
                </a:lnTo>
                <a:lnTo>
                  <a:pt x="127528" y="392328"/>
                </a:lnTo>
                <a:lnTo>
                  <a:pt x="106962" y="357069"/>
                </a:lnTo>
                <a:close/>
              </a:path>
              <a:path w="7865109" h="452119">
                <a:moveTo>
                  <a:pt x="130779" y="316243"/>
                </a:moveTo>
                <a:lnTo>
                  <a:pt x="106962" y="357069"/>
                </a:lnTo>
                <a:lnTo>
                  <a:pt x="127528" y="392328"/>
                </a:lnTo>
                <a:lnTo>
                  <a:pt x="130779" y="392328"/>
                </a:lnTo>
                <a:lnTo>
                  <a:pt x="130779" y="316243"/>
                </a:lnTo>
                <a:close/>
              </a:path>
              <a:path w="7865109" h="452119">
                <a:moveTo>
                  <a:pt x="7817467" y="219024"/>
                </a:moveTo>
                <a:lnTo>
                  <a:pt x="83154" y="219024"/>
                </a:lnTo>
                <a:lnTo>
                  <a:pt x="83154" y="316253"/>
                </a:lnTo>
                <a:lnTo>
                  <a:pt x="106962" y="357069"/>
                </a:lnTo>
                <a:lnTo>
                  <a:pt x="130773" y="316253"/>
                </a:lnTo>
                <a:lnTo>
                  <a:pt x="130779" y="266649"/>
                </a:lnTo>
                <a:lnTo>
                  <a:pt x="106967" y="266649"/>
                </a:lnTo>
                <a:lnTo>
                  <a:pt x="130779" y="242836"/>
                </a:lnTo>
                <a:lnTo>
                  <a:pt x="175636" y="242836"/>
                </a:lnTo>
                <a:lnTo>
                  <a:pt x="176031" y="242393"/>
                </a:lnTo>
                <a:lnTo>
                  <a:pt x="184252" y="238428"/>
                </a:lnTo>
                <a:lnTo>
                  <a:pt x="193360" y="237832"/>
                </a:lnTo>
                <a:lnTo>
                  <a:pt x="7817467" y="237832"/>
                </a:lnTo>
                <a:lnTo>
                  <a:pt x="7817467" y="219024"/>
                </a:lnTo>
                <a:close/>
              </a:path>
              <a:path w="7865109" h="452119">
                <a:moveTo>
                  <a:pt x="130779" y="242836"/>
                </a:moveTo>
                <a:lnTo>
                  <a:pt x="106967" y="266649"/>
                </a:lnTo>
                <a:lnTo>
                  <a:pt x="130779" y="266649"/>
                </a:lnTo>
                <a:lnTo>
                  <a:pt x="130779" y="242836"/>
                </a:lnTo>
                <a:close/>
              </a:path>
              <a:path w="7865109" h="452119">
                <a:moveTo>
                  <a:pt x="175636" y="242836"/>
                </a:moveTo>
                <a:lnTo>
                  <a:pt x="130779" y="242836"/>
                </a:lnTo>
                <a:lnTo>
                  <a:pt x="130779" y="266649"/>
                </a:lnTo>
                <a:lnTo>
                  <a:pt x="159711" y="266649"/>
                </a:lnTo>
                <a:lnTo>
                  <a:pt x="169743" y="249453"/>
                </a:lnTo>
                <a:lnTo>
                  <a:pt x="175636" y="242836"/>
                </a:lnTo>
                <a:close/>
              </a:path>
              <a:path w="7865109" h="452119">
                <a:moveTo>
                  <a:pt x="7817467" y="237832"/>
                </a:moveTo>
                <a:lnTo>
                  <a:pt x="193360" y="237832"/>
                </a:lnTo>
                <a:lnTo>
                  <a:pt x="202306" y="240880"/>
                </a:lnTo>
                <a:lnTo>
                  <a:pt x="209372" y="247169"/>
                </a:lnTo>
                <a:lnTo>
                  <a:pt x="213340" y="255392"/>
                </a:lnTo>
                <a:lnTo>
                  <a:pt x="213934" y="264503"/>
                </a:lnTo>
                <a:lnTo>
                  <a:pt x="213201" y="266649"/>
                </a:lnTo>
                <a:lnTo>
                  <a:pt x="7865092" y="266649"/>
                </a:lnTo>
                <a:lnTo>
                  <a:pt x="7865092" y="242836"/>
                </a:lnTo>
                <a:lnTo>
                  <a:pt x="7817467" y="242836"/>
                </a:lnTo>
                <a:lnTo>
                  <a:pt x="7817467" y="237832"/>
                </a:lnTo>
                <a:close/>
              </a:path>
              <a:path w="7865109" h="452119">
                <a:moveTo>
                  <a:pt x="7865092" y="0"/>
                </a:moveTo>
                <a:lnTo>
                  <a:pt x="7817467" y="0"/>
                </a:lnTo>
                <a:lnTo>
                  <a:pt x="7817467" y="242836"/>
                </a:lnTo>
                <a:lnTo>
                  <a:pt x="7841279" y="219024"/>
                </a:lnTo>
                <a:lnTo>
                  <a:pt x="7865092" y="219024"/>
                </a:lnTo>
                <a:lnTo>
                  <a:pt x="7865092" y="0"/>
                </a:lnTo>
                <a:close/>
              </a:path>
              <a:path w="7865109" h="452119">
                <a:moveTo>
                  <a:pt x="7865092" y="219024"/>
                </a:moveTo>
                <a:lnTo>
                  <a:pt x="7841279" y="219024"/>
                </a:lnTo>
                <a:lnTo>
                  <a:pt x="7817467" y="242836"/>
                </a:lnTo>
                <a:lnTo>
                  <a:pt x="7865092" y="242836"/>
                </a:lnTo>
                <a:lnTo>
                  <a:pt x="7865092" y="219024"/>
                </a:lnTo>
                <a:close/>
              </a:path>
            </a:pathLst>
          </a:custGeom>
          <a:solidFill>
            <a:srgbClr val="1CADE4"/>
          </a:solidFill>
        </p:spPr>
        <p:txBody>
          <a:bodyPr wrap="square" lIns="0" tIns="0" rIns="0" bIns="0" rtlCol="0"/>
          <a:lstStyle/>
          <a:p/>
        </p:txBody>
      </p:sp>
      <p:sp>
        <p:nvSpPr>
          <p:cNvPr id="17" name="object 17"/>
          <p:cNvSpPr txBox="1"/>
          <p:nvPr/>
        </p:nvSpPr>
        <p:spPr>
          <a:xfrm>
            <a:off x="8920695" y="1485988"/>
            <a:ext cx="2096135" cy="1257935"/>
          </a:xfrm>
          <a:prstGeom prst="rect">
            <a:avLst/>
          </a:prstGeom>
          <a:solidFill>
            <a:srgbClr val="000000">
              <a:alpha val="70199"/>
            </a:srgbClr>
          </a:solidFill>
          <a:ln w="12700">
            <a:solidFill>
              <a:srgbClr val="FFFFFF"/>
            </a:solidFill>
          </a:ln>
        </p:spPr>
        <p:txBody>
          <a:bodyPr vert="horz" wrap="square" lIns="0" tIns="121920" rIns="0" bIns="0" rtlCol="0">
            <a:spAutoFit/>
          </a:bodyPr>
          <a:lstStyle/>
          <a:p>
            <a:pPr marL="318135" marR="311150" indent="635" algn="ctr">
              <a:lnSpc>
                <a:spcPct val="93000"/>
              </a:lnSpc>
              <a:spcBef>
                <a:spcPts val="960"/>
              </a:spcBef>
            </a:pPr>
            <a:r>
              <a:rPr sz="2300" b="1" spc="-135" dirty="0">
                <a:solidFill>
                  <a:srgbClr val="FFC000"/>
                </a:solidFill>
                <a:latin typeface="Trebuchet MS" panose="020B0703020202090204"/>
                <a:cs typeface="Trebuchet MS" panose="020B0703020202090204"/>
              </a:rPr>
              <a:t>Register  </a:t>
            </a:r>
            <a:r>
              <a:rPr sz="2300" b="1" spc="-114" dirty="0">
                <a:solidFill>
                  <a:srgbClr val="FFC000"/>
                </a:solidFill>
                <a:latin typeface="Trebuchet MS" panose="020B0703020202090204"/>
                <a:cs typeface="Trebuchet MS" panose="020B0703020202090204"/>
              </a:rPr>
              <a:t>Doctors</a:t>
            </a:r>
            <a:r>
              <a:rPr sz="2300" b="1" spc="-260" dirty="0">
                <a:solidFill>
                  <a:srgbClr val="FFC000"/>
                </a:solidFill>
                <a:latin typeface="Trebuchet MS" panose="020B0703020202090204"/>
                <a:cs typeface="Trebuchet MS" panose="020B0703020202090204"/>
              </a:rPr>
              <a:t> </a:t>
            </a:r>
            <a:r>
              <a:rPr sz="2300" b="1" spc="-110" dirty="0">
                <a:solidFill>
                  <a:srgbClr val="FFC000"/>
                </a:solidFill>
                <a:latin typeface="Trebuchet MS" panose="020B0703020202090204"/>
                <a:cs typeface="Trebuchet MS" panose="020B0703020202090204"/>
              </a:rPr>
              <a:t>and  </a:t>
            </a:r>
            <a:r>
              <a:rPr sz="2300" b="1" spc="-145" dirty="0">
                <a:solidFill>
                  <a:srgbClr val="FFC000"/>
                </a:solidFill>
                <a:latin typeface="Trebuchet MS" panose="020B0703020202090204"/>
                <a:cs typeface="Trebuchet MS" panose="020B0703020202090204"/>
              </a:rPr>
              <a:t>Clinics</a:t>
            </a:r>
            <a:endParaRPr sz="2300">
              <a:latin typeface="Trebuchet MS" panose="020B0703020202090204"/>
              <a:cs typeface="Trebuchet MS" panose="020B0703020202090204"/>
            </a:endParaRPr>
          </a:p>
        </p:txBody>
      </p:sp>
      <p:sp>
        <p:nvSpPr>
          <p:cNvPr id="18" name="object 18"/>
          <p:cNvSpPr/>
          <p:nvPr/>
        </p:nvSpPr>
        <p:spPr>
          <a:xfrm>
            <a:off x="3280613" y="3747520"/>
            <a:ext cx="452120" cy="213995"/>
          </a:xfrm>
          <a:custGeom>
            <a:avLst/>
            <a:gdLst/>
            <a:ahLst/>
            <a:cxnLst/>
            <a:rect l="l" t="t" r="r" b="b"/>
            <a:pathLst>
              <a:path w="452120" h="213995">
                <a:moveTo>
                  <a:pt x="357061" y="106967"/>
                </a:moveTo>
                <a:lnTo>
                  <a:pt x="249453" y="169743"/>
                </a:lnTo>
                <a:lnTo>
                  <a:pt x="242393" y="176031"/>
                </a:lnTo>
                <a:lnTo>
                  <a:pt x="238428" y="184252"/>
                </a:lnTo>
                <a:lnTo>
                  <a:pt x="237832" y="193360"/>
                </a:lnTo>
                <a:lnTo>
                  <a:pt x="240880" y="202306"/>
                </a:lnTo>
                <a:lnTo>
                  <a:pt x="247169" y="209372"/>
                </a:lnTo>
                <a:lnTo>
                  <a:pt x="255392" y="213340"/>
                </a:lnTo>
                <a:lnTo>
                  <a:pt x="264503" y="213934"/>
                </a:lnTo>
                <a:lnTo>
                  <a:pt x="273456" y="210878"/>
                </a:lnTo>
                <a:lnTo>
                  <a:pt x="410766" y="130779"/>
                </a:lnTo>
                <a:lnTo>
                  <a:pt x="404329" y="130779"/>
                </a:lnTo>
                <a:lnTo>
                  <a:pt x="404329" y="127541"/>
                </a:lnTo>
                <a:lnTo>
                  <a:pt x="392328" y="127541"/>
                </a:lnTo>
                <a:lnTo>
                  <a:pt x="357061" y="106967"/>
                </a:lnTo>
                <a:close/>
              </a:path>
              <a:path w="452120" h="213995">
                <a:moveTo>
                  <a:pt x="316243" y="83154"/>
                </a:moveTo>
                <a:lnTo>
                  <a:pt x="0" y="83154"/>
                </a:lnTo>
                <a:lnTo>
                  <a:pt x="0" y="130779"/>
                </a:lnTo>
                <a:lnTo>
                  <a:pt x="316243" y="130779"/>
                </a:lnTo>
                <a:lnTo>
                  <a:pt x="357061" y="106967"/>
                </a:lnTo>
                <a:lnTo>
                  <a:pt x="316243" y="83154"/>
                </a:lnTo>
                <a:close/>
              </a:path>
              <a:path w="452120" h="213995">
                <a:moveTo>
                  <a:pt x="410766" y="83154"/>
                </a:moveTo>
                <a:lnTo>
                  <a:pt x="404329" y="83154"/>
                </a:lnTo>
                <a:lnTo>
                  <a:pt x="404329" y="130779"/>
                </a:lnTo>
                <a:lnTo>
                  <a:pt x="410766" y="130779"/>
                </a:lnTo>
                <a:lnTo>
                  <a:pt x="451586" y="106967"/>
                </a:lnTo>
                <a:lnTo>
                  <a:pt x="410766" y="83154"/>
                </a:lnTo>
                <a:close/>
              </a:path>
              <a:path w="452120" h="213995">
                <a:moveTo>
                  <a:pt x="392328" y="86393"/>
                </a:moveTo>
                <a:lnTo>
                  <a:pt x="357061" y="106967"/>
                </a:lnTo>
                <a:lnTo>
                  <a:pt x="392328" y="127541"/>
                </a:lnTo>
                <a:lnTo>
                  <a:pt x="392328" y="86393"/>
                </a:lnTo>
                <a:close/>
              </a:path>
              <a:path w="452120" h="213995">
                <a:moveTo>
                  <a:pt x="404329" y="86393"/>
                </a:moveTo>
                <a:lnTo>
                  <a:pt x="392328" y="86393"/>
                </a:lnTo>
                <a:lnTo>
                  <a:pt x="392328" y="127541"/>
                </a:lnTo>
                <a:lnTo>
                  <a:pt x="404329" y="127541"/>
                </a:lnTo>
                <a:lnTo>
                  <a:pt x="404329" y="86393"/>
                </a:lnTo>
                <a:close/>
              </a:path>
              <a:path w="452120" h="213995">
                <a:moveTo>
                  <a:pt x="264503" y="0"/>
                </a:moveTo>
                <a:lnTo>
                  <a:pt x="255392" y="593"/>
                </a:lnTo>
                <a:lnTo>
                  <a:pt x="247169" y="4561"/>
                </a:lnTo>
                <a:lnTo>
                  <a:pt x="240880" y="11628"/>
                </a:lnTo>
                <a:lnTo>
                  <a:pt x="237832" y="20573"/>
                </a:lnTo>
                <a:lnTo>
                  <a:pt x="238428" y="29681"/>
                </a:lnTo>
                <a:lnTo>
                  <a:pt x="242393" y="37902"/>
                </a:lnTo>
                <a:lnTo>
                  <a:pt x="249453" y="44191"/>
                </a:lnTo>
                <a:lnTo>
                  <a:pt x="357061" y="106967"/>
                </a:lnTo>
                <a:lnTo>
                  <a:pt x="392328" y="86393"/>
                </a:lnTo>
                <a:lnTo>
                  <a:pt x="404329" y="86393"/>
                </a:lnTo>
                <a:lnTo>
                  <a:pt x="404329" y="83154"/>
                </a:lnTo>
                <a:lnTo>
                  <a:pt x="410766" y="83154"/>
                </a:lnTo>
                <a:lnTo>
                  <a:pt x="273456" y="3055"/>
                </a:lnTo>
                <a:lnTo>
                  <a:pt x="264503" y="0"/>
                </a:lnTo>
                <a:close/>
              </a:path>
            </a:pathLst>
          </a:custGeom>
          <a:solidFill>
            <a:srgbClr val="1CADE4"/>
          </a:solidFill>
        </p:spPr>
        <p:txBody>
          <a:bodyPr wrap="square" lIns="0" tIns="0" rIns="0" bIns="0" rtlCol="0"/>
          <a:lstStyle/>
          <a:p/>
        </p:txBody>
      </p:sp>
      <p:sp>
        <p:nvSpPr>
          <p:cNvPr id="19" name="object 19"/>
          <p:cNvSpPr txBox="1"/>
          <p:nvPr/>
        </p:nvSpPr>
        <p:spPr>
          <a:xfrm>
            <a:off x="1186388" y="3225685"/>
            <a:ext cx="2096135" cy="1257935"/>
          </a:xfrm>
          <a:prstGeom prst="rect">
            <a:avLst/>
          </a:prstGeom>
          <a:solidFill>
            <a:srgbClr val="000000">
              <a:alpha val="70199"/>
            </a:srgbClr>
          </a:solidFill>
          <a:ln w="12700">
            <a:solidFill>
              <a:srgbClr val="FFFFFF"/>
            </a:solidFill>
          </a:ln>
        </p:spPr>
        <p:txBody>
          <a:bodyPr vert="horz" wrap="square" lIns="0" tIns="124460" rIns="0" bIns="0" rtlCol="0">
            <a:spAutoFit/>
          </a:bodyPr>
          <a:lstStyle/>
          <a:p>
            <a:pPr marL="181610" marR="173990" indent="-635" algn="ctr">
              <a:lnSpc>
                <a:spcPct val="92000"/>
              </a:lnSpc>
              <a:spcBef>
                <a:spcPts val="980"/>
              </a:spcBef>
            </a:pPr>
            <a:r>
              <a:rPr sz="2300" b="1" spc="-135" dirty="0">
                <a:solidFill>
                  <a:srgbClr val="FFC000"/>
                </a:solidFill>
                <a:latin typeface="Trebuchet MS" panose="020B0703020202090204"/>
                <a:cs typeface="Trebuchet MS" panose="020B0703020202090204"/>
              </a:rPr>
              <a:t>Decide </a:t>
            </a:r>
            <a:r>
              <a:rPr sz="2300" b="1" spc="-100" dirty="0">
                <a:solidFill>
                  <a:srgbClr val="FFC000"/>
                </a:solidFill>
                <a:latin typeface="Trebuchet MS" panose="020B0703020202090204"/>
                <a:cs typeface="Trebuchet MS" panose="020B0703020202090204"/>
              </a:rPr>
              <a:t>on  </a:t>
            </a:r>
            <a:r>
              <a:rPr sz="2300" b="1" spc="-165" dirty="0">
                <a:solidFill>
                  <a:srgbClr val="FFC000"/>
                </a:solidFill>
                <a:latin typeface="Trebuchet MS" panose="020B0703020202090204"/>
                <a:cs typeface="Trebuchet MS" panose="020B0703020202090204"/>
              </a:rPr>
              <a:t>Features </a:t>
            </a:r>
            <a:r>
              <a:rPr sz="2300" b="1" spc="-105" dirty="0">
                <a:solidFill>
                  <a:srgbClr val="FFC000"/>
                </a:solidFill>
                <a:latin typeface="Trebuchet MS" panose="020B0703020202090204"/>
                <a:cs typeface="Trebuchet MS" panose="020B0703020202090204"/>
              </a:rPr>
              <a:t>to</a:t>
            </a:r>
            <a:r>
              <a:rPr sz="2300" b="1" spc="-245" dirty="0">
                <a:solidFill>
                  <a:srgbClr val="FFC000"/>
                </a:solidFill>
                <a:latin typeface="Trebuchet MS" panose="020B0703020202090204"/>
                <a:cs typeface="Trebuchet MS" panose="020B0703020202090204"/>
              </a:rPr>
              <a:t> </a:t>
            </a:r>
            <a:r>
              <a:rPr sz="2300" b="1" spc="-135" dirty="0">
                <a:solidFill>
                  <a:srgbClr val="FFC000"/>
                </a:solidFill>
                <a:latin typeface="Trebuchet MS" panose="020B0703020202090204"/>
                <a:cs typeface="Trebuchet MS" panose="020B0703020202090204"/>
              </a:rPr>
              <a:t>be  </a:t>
            </a:r>
            <a:r>
              <a:rPr sz="2300" b="1" spc="-114" dirty="0">
                <a:solidFill>
                  <a:srgbClr val="FFC000"/>
                </a:solidFill>
                <a:latin typeface="Trebuchet MS" panose="020B0703020202090204"/>
                <a:cs typeface="Trebuchet MS" panose="020B0703020202090204"/>
              </a:rPr>
              <a:t>added</a:t>
            </a:r>
            <a:endParaRPr sz="2300">
              <a:latin typeface="Trebuchet MS" panose="020B0703020202090204"/>
              <a:cs typeface="Trebuchet MS" panose="020B0703020202090204"/>
            </a:endParaRPr>
          </a:p>
        </p:txBody>
      </p:sp>
      <p:sp>
        <p:nvSpPr>
          <p:cNvPr id="20" name="object 20"/>
          <p:cNvSpPr/>
          <p:nvPr/>
        </p:nvSpPr>
        <p:spPr>
          <a:xfrm>
            <a:off x="5858713" y="3747520"/>
            <a:ext cx="452120" cy="213995"/>
          </a:xfrm>
          <a:custGeom>
            <a:avLst/>
            <a:gdLst/>
            <a:ahLst/>
            <a:cxnLst/>
            <a:rect l="l" t="t" r="r" b="b"/>
            <a:pathLst>
              <a:path w="452120" h="213995">
                <a:moveTo>
                  <a:pt x="357074" y="106967"/>
                </a:moveTo>
                <a:lnTo>
                  <a:pt x="249466" y="169743"/>
                </a:lnTo>
                <a:lnTo>
                  <a:pt x="242399" y="176031"/>
                </a:lnTo>
                <a:lnTo>
                  <a:pt x="238431" y="184252"/>
                </a:lnTo>
                <a:lnTo>
                  <a:pt x="237837" y="193360"/>
                </a:lnTo>
                <a:lnTo>
                  <a:pt x="240893" y="202306"/>
                </a:lnTo>
                <a:lnTo>
                  <a:pt x="247181" y="209372"/>
                </a:lnTo>
                <a:lnTo>
                  <a:pt x="255403" y="213340"/>
                </a:lnTo>
                <a:lnTo>
                  <a:pt x="264510" y="213934"/>
                </a:lnTo>
                <a:lnTo>
                  <a:pt x="273456" y="210878"/>
                </a:lnTo>
                <a:lnTo>
                  <a:pt x="410775" y="130779"/>
                </a:lnTo>
                <a:lnTo>
                  <a:pt x="404329" y="130779"/>
                </a:lnTo>
                <a:lnTo>
                  <a:pt x="404329" y="127541"/>
                </a:lnTo>
                <a:lnTo>
                  <a:pt x="392341" y="127541"/>
                </a:lnTo>
                <a:lnTo>
                  <a:pt x="357074" y="106967"/>
                </a:lnTo>
                <a:close/>
              </a:path>
              <a:path w="452120" h="213995">
                <a:moveTo>
                  <a:pt x="316255" y="83154"/>
                </a:moveTo>
                <a:lnTo>
                  <a:pt x="0" y="83154"/>
                </a:lnTo>
                <a:lnTo>
                  <a:pt x="0" y="130779"/>
                </a:lnTo>
                <a:lnTo>
                  <a:pt x="316255" y="130779"/>
                </a:lnTo>
                <a:lnTo>
                  <a:pt x="357074" y="106967"/>
                </a:lnTo>
                <a:lnTo>
                  <a:pt x="316255" y="83154"/>
                </a:lnTo>
                <a:close/>
              </a:path>
              <a:path w="452120" h="213995">
                <a:moveTo>
                  <a:pt x="410775" y="83154"/>
                </a:moveTo>
                <a:lnTo>
                  <a:pt x="404329" y="83154"/>
                </a:lnTo>
                <a:lnTo>
                  <a:pt x="404329" y="130779"/>
                </a:lnTo>
                <a:lnTo>
                  <a:pt x="410775" y="130779"/>
                </a:lnTo>
                <a:lnTo>
                  <a:pt x="451599" y="106967"/>
                </a:lnTo>
                <a:lnTo>
                  <a:pt x="410775" y="83154"/>
                </a:lnTo>
                <a:close/>
              </a:path>
              <a:path w="452120" h="213995">
                <a:moveTo>
                  <a:pt x="392341" y="86393"/>
                </a:moveTo>
                <a:lnTo>
                  <a:pt x="357074" y="106967"/>
                </a:lnTo>
                <a:lnTo>
                  <a:pt x="392341" y="127541"/>
                </a:lnTo>
                <a:lnTo>
                  <a:pt x="392341" y="86393"/>
                </a:lnTo>
                <a:close/>
              </a:path>
              <a:path w="452120" h="213995">
                <a:moveTo>
                  <a:pt x="404329" y="86393"/>
                </a:moveTo>
                <a:lnTo>
                  <a:pt x="392341" y="86393"/>
                </a:lnTo>
                <a:lnTo>
                  <a:pt x="392341" y="127541"/>
                </a:lnTo>
                <a:lnTo>
                  <a:pt x="404329" y="127541"/>
                </a:lnTo>
                <a:lnTo>
                  <a:pt x="404329" y="86393"/>
                </a:lnTo>
                <a:close/>
              </a:path>
              <a:path w="452120" h="213995">
                <a:moveTo>
                  <a:pt x="264510" y="0"/>
                </a:moveTo>
                <a:lnTo>
                  <a:pt x="255403" y="593"/>
                </a:lnTo>
                <a:lnTo>
                  <a:pt x="247181" y="4561"/>
                </a:lnTo>
                <a:lnTo>
                  <a:pt x="240893" y="11628"/>
                </a:lnTo>
                <a:lnTo>
                  <a:pt x="237837" y="20573"/>
                </a:lnTo>
                <a:lnTo>
                  <a:pt x="238431" y="29681"/>
                </a:lnTo>
                <a:lnTo>
                  <a:pt x="242399" y="37902"/>
                </a:lnTo>
                <a:lnTo>
                  <a:pt x="249466" y="44191"/>
                </a:lnTo>
                <a:lnTo>
                  <a:pt x="357074" y="106967"/>
                </a:lnTo>
                <a:lnTo>
                  <a:pt x="392341" y="86393"/>
                </a:lnTo>
                <a:lnTo>
                  <a:pt x="404329" y="86393"/>
                </a:lnTo>
                <a:lnTo>
                  <a:pt x="404329" y="83154"/>
                </a:lnTo>
                <a:lnTo>
                  <a:pt x="410775" y="83154"/>
                </a:lnTo>
                <a:lnTo>
                  <a:pt x="273456" y="3055"/>
                </a:lnTo>
                <a:lnTo>
                  <a:pt x="264510" y="0"/>
                </a:lnTo>
                <a:close/>
              </a:path>
            </a:pathLst>
          </a:custGeom>
          <a:solidFill>
            <a:srgbClr val="1CADE4"/>
          </a:solidFill>
        </p:spPr>
        <p:txBody>
          <a:bodyPr wrap="square" lIns="0" tIns="0" rIns="0" bIns="0" rtlCol="0"/>
          <a:lstStyle/>
          <a:p/>
        </p:txBody>
      </p:sp>
      <p:sp>
        <p:nvSpPr>
          <p:cNvPr id="21" name="object 21"/>
          <p:cNvSpPr txBox="1"/>
          <p:nvPr/>
        </p:nvSpPr>
        <p:spPr>
          <a:xfrm>
            <a:off x="3764495" y="3225685"/>
            <a:ext cx="2096135" cy="1257935"/>
          </a:xfrm>
          <a:prstGeom prst="rect">
            <a:avLst/>
          </a:prstGeom>
          <a:solidFill>
            <a:srgbClr val="000000">
              <a:alpha val="70199"/>
            </a:srgbClr>
          </a:solidFill>
          <a:ln w="12700">
            <a:solidFill>
              <a:srgbClr val="FFFFFF"/>
            </a:solidFill>
          </a:ln>
        </p:spPr>
        <p:txBody>
          <a:bodyPr vert="horz" wrap="square" lIns="0" tIns="124460" rIns="0" bIns="0" rtlCol="0">
            <a:spAutoFit/>
          </a:bodyPr>
          <a:lstStyle/>
          <a:p>
            <a:pPr marL="389890" marR="382270" algn="ctr">
              <a:lnSpc>
                <a:spcPct val="92000"/>
              </a:lnSpc>
              <a:spcBef>
                <a:spcPts val="980"/>
              </a:spcBef>
            </a:pPr>
            <a:r>
              <a:rPr sz="2300" b="1" spc="-125" dirty="0">
                <a:solidFill>
                  <a:srgbClr val="FFC000"/>
                </a:solidFill>
                <a:latin typeface="Trebuchet MS" panose="020B0703020202090204"/>
                <a:cs typeface="Trebuchet MS" panose="020B0703020202090204"/>
              </a:rPr>
              <a:t>Sho</a:t>
            </a:r>
            <a:r>
              <a:rPr sz="2300" b="1" spc="-95" dirty="0">
                <a:solidFill>
                  <a:srgbClr val="FFC000"/>
                </a:solidFill>
                <a:latin typeface="Trebuchet MS" panose="020B0703020202090204"/>
                <a:cs typeface="Trebuchet MS" panose="020B0703020202090204"/>
              </a:rPr>
              <a:t>r</a:t>
            </a:r>
            <a:r>
              <a:rPr sz="2300" b="1" spc="-105" dirty="0">
                <a:solidFill>
                  <a:srgbClr val="FFC000"/>
                </a:solidFill>
                <a:latin typeface="Trebuchet MS" panose="020B0703020202090204"/>
                <a:cs typeface="Trebuchet MS" panose="020B0703020202090204"/>
              </a:rPr>
              <a:t>tli</a:t>
            </a:r>
            <a:r>
              <a:rPr sz="2300" b="1" spc="-160" dirty="0">
                <a:solidFill>
                  <a:srgbClr val="FFC000"/>
                </a:solidFill>
                <a:latin typeface="Trebuchet MS" panose="020B0703020202090204"/>
                <a:cs typeface="Trebuchet MS" panose="020B0703020202090204"/>
              </a:rPr>
              <a:t>s</a:t>
            </a:r>
            <a:r>
              <a:rPr sz="2300" b="1" spc="-145" dirty="0">
                <a:solidFill>
                  <a:srgbClr val="FFC000"/>
                </a:solidFill>
                <a:latin typeface="Trebuchet MS" panose="020B0703020202090204"/>
                <a:cs typeface="Trebuchet MS" panose="020B0703020202090204"/>
              </a:rPr>
              <a:t>t</a:t>
            </a:r>
            <a:r>
              <a:rPr sz="2300" b="1" spc="-165" dirty="0">
                <a:solidFill>
                  <a:srgbClr val="FFC000"/>
                </a:solidFill>
                <a:latin typeface="Trebuchet MS" panose="020B0703020202090204"/>
                <a:cs typeface="Trebuchet MS" panose="020B0703020202090204"/>
              </a:rPr>
              <a:t>e</a:t>
            </a:r>
            <a:r>
              <a:rPr sz="2300" b="1" spc="-70" dirty="0">
                <a:solidFill>
                  <a:srgbClr val="FFC000"/>
                </a:solidFill>
                <a:latin typeface="Trebuchet MS" panose="020B0703020202090204"/>
                <a:cs typeface="Trebuchet MS" panose="020B0703020202090204"/>
              </a:rPr>
              <a:t>d  </a:t>
            </a:r>
            <a:r>
              <a:rPr sz="2300" b="1" spc="-120" dirty="0">
                <a:solidFill>
                  <a:srgbClr val="FFC000"/>
                </a:solidFill>
                <a:latin typeface="Trebuchet MS" panose="020B0703020202090204"/>
                <a:cs typeface="Trebuchet MS" panose="020B0703020202090204"/>
              </a:rPr>
              <a:t>Areas </a:t>
            </a:r>
            <a:r>
              <a:rPr sz="2300" b="1" spc="-135" dirty="0">
                <a:solidFill>
                  <a:srgbClr val="FFC000"/>
                </a:solidFill>
                <a:latin typeface="Trebuchet MS" panose="020B0703020202090204"/>
                <a:cs typeface="Trebuchet MS" panose="020B0703020202090204"/>
              </a:rPr>
              <a:t>for  </a:t>
            </a:r>
            <a:r>
              <a:rPr sz="2300" b="1" spc="-110" dirty="0">
                <a:solidFill>
                  <a:srgbClr val="FFC000"/>
                </a:solidFill>
                <a:latin typeface="Trebuchet MS" panose="020B0703020202090204"/>
                <a:cs typeface="Trebuchet MS" panose="020B0703020202090204"/>
              </a:rPr>
              <a:t>Business</a:t>
            </a:r>
            <a:endParaRPr sz="2300">
              <a:latin typeface="Trebuchet MS" panose="020B0703020202090204"/>
              <a:cs typeface="Trebuchet MS" panose="020B0703020202090204"/>
            </a:endParaRPr>
          </a:p>
        </p:txBody>
      </p:sp>
      <p:sp>
        <p:nvSpPr>
          <p:cNvPr id="22" name="object 22"/>
          <p:cNvSpPr/>
          <p:nvPr/>
        </p:nvSpPr>
        <p:spPr>
          <a:xfrm>
            <a:off x="8436812" y="3747520"/>
            <a:ext cx="452120" cy="213995"/>
          </a:xfrm>
          <a:custGeom>
            <a:avLst/>
            <a:gdLst/>
            <a:ahLst/>
            <a:cxnLst/>
            <a:rect l="l" t="t" r="r" b="b"/>
            <a:pathLst>
              <a:path w="452120" h="213995">
                <a:moveTo>
                  <a:pt x="357074" y="106967"/>
                </a:moveTo>
                <a:lnTo>
                  <a:pt x="249466" y="169743"/>
                </a:lnTo>
                <a:lnTo>
                  <a:pt x="242399" y="176031"/>
                </a:lnTo>
                <a:lnTo>
                  <a:pt x="238431" y="184252"/>
                </a:lnTo>
                <a:lnTo>
                  <a:pt x="237837" y="193360"/>
                </a:lnTo>
                <a:lnTo>
                  <a:pt x="240893" y="202306"/>
                </a:lnTo>
                <a:lnTo>
                  <a:pt x="247181" y="209372"/>
                </a:lnTo>
                <a:lnTo>
                  <a:pt x="255403" y="213340"/>
                </a:lnTo>
                <a:lnTo>
                  <a:pt x="264510" y="213934"/>
                </a:lnTo>
                <a:lnTo>
                  <a:pt x="273456" y="210878"/>
                </a:lnTo>
                <a:lnTo>
                  <a:pt x="410775" y="130779"/>
                </a:lnTo>
                <a:lnTo>
                  <a:pt x="404342" y="130779"/>
                </a:lnTo>
                <a:lnTo>
                  <a:pt x="404342" y="127541"/>
                </a:lnTo>
                <a:lnTo>
                  <a:pt x="392341" y="127541"/>
                </a:lnTo>
                <a:lnTo>
                  <a:pt x="357074" y="106967"/>
                </a:lnTo>
                <a:close/>
              </a:path>
              <a:path w="452120" h="213995">
                <a:moveTo>
                  <a:pt x="316255" y="83154"/>
                </a:moveTo>
                <a:lnTo>
                  <a:pt x="0" y="83154"/>
                </a:lnTo>
                <a:lnTo>
                  <a:pt x="0" y="130779"/>
                </a:lnTo>
                <a:lnTo>
                  <a:pt x="316255" y="130779"/>
                </a:lnTo>
                <a:lnTo>
                  <a:pt x="357074" y="106967"/>
                </a:lnTo>
                <a:lnTo>
                  <a:pt x="316255" y="83154"/>
                </a:lnTo>
                <a:close/>
              </a:path>
              <a:path w="452120" h="213995">
                <a:moveTo>
                  <a:pt x="410775" y="83154"/>
                </a:moveTo>
                <a:lnTo>
                  <a:pt x="404342" y="83154"/>
                </a:lnTo>
                <a:lnTo>
                  <a:pt x="404342" y="130779"/>
                </a:lnTo>
                <a:lnTo>
                  <a:pt x="410775" y="130779"/>
                </a:lnTo>
                <a:lnTo>
                  <a:pt x="451599" y="106967"/>
                </a:lnTo>
                <a:lnTo>
                  <a:pt x="410775" y="83154"/>
                </a:lnTo>
                <a:close/>
              </a:path>
              <a:path w="452120" h="213995">
                <a:moveTo>
                  <a:pt x="392341" y="86393"/>
                </a:moveTo>
                <a:lnTo>
                  <a:pt x="357074" y="106967"/>
                </a:lnTo>
                <a:lnTo>
                  <a:pt x="392341" y="127541"/>
                </a:lnTo>
                <a:lnTo>
                  <a:pt x="392341" y="86393"/>
                </a:lnTo>
                <a:close/>
              </a:path>
              <a:path w="452120" h="213995">
                <a:moveTo>
                  <a:pt x="404342" y="86393"/>
                </a:moveTo>
                <a:lnTo>
                  <a:pt x="392341" y="86393"/>
                </a:lnTo>
                <a:lnTo>
                  <a:pt x="392341" y="127541"/>
                </a:lnTo>
                <a:lnTo>
                  <a:pt x="404342" y="127541"/>
                </a:lnTo>
                <a:lnTo>
                  <a:pt x="404342" y="86393"/>
                </a:lnTo>
                <a:close/>
              </a:path>
              <a:path w="452120" h="213995">
                <a:moveTo>
                  <a:pt x="264510" y="0"/>
                </a:moveTo>
                <a:lnTo>
                  <a:pt x="255403" y="593"/>
                </a:lnTo>
                <a:lnTo>
                  <a:pt x="247181" y="4561"/>
                </a:lnTo>
                <a:lnTo>
                  <a:pt x="240893" y="11628"/>
                </a:lnTo>
                <a:lnTo>
                  <a:pt x="237837" y="20573"/>
                </a:lnTo>
                <a:lnTo>
                  <a:pt x="238431" y="29681"/>
                </a:lnTo>
                <a:lnTo>
                  <a:pt x="242399" y="37902"/>
                </a:lnTo>
                <a:lnTo>
                  <a:pt x="249466" y="44191"/>
                </a:lnTo>
                <a:lnTo>
                  <a:pt x="357074" y="106967"/>
                </a:lnTo>
                <a:lnTo>
                  <a:pt x="392341" y="86393"/>
                </a:lnTo>
                <a:lnTo>
                  <a:pt x="404342" y="86393"/>
                </a:lnTo>
                <a:lnTo>
                  <a:pt x="404342" y="83154"/>
                </a:lnTo>
                <a:lnTo>
                  <a:pt x="410775" y="83154"/>
                </a:lnTo>
                <a:lnTo>
                  <a:pt x="273456" y="3055"/>
                </a:lnTo>
                <a:lnTo>
                  <a:pt x="264510" y="0"/>
                </a:lnTo>
                <a:close/>
              </a:path>
            </a:pathLst>
          </a:custGeom>
          <a:solidFill>
            <a:srgbClr val="1CADE4"/>
          </a:solidFill>
        </p:spPr>
        <p:txBody>
          <a:bodyPr wrap="square" lIns="0" tIns="0" rIns="0" bIns="0" rtlCol="0"/>
          <a:lstStyle/>
          <a:p/>
        </p:txBody>
      </p:sp>
      <p:sp>
        <p:nvSpPr>
          <p:cNvPr id="23" name="object 23"/>
          <p:cNvSpPr txBox="1"/>
          <p:nvPr/>
        </p:nvSpPr>
        <p:spPr>
          <a:xfrm>
            <a:off x="6342595" y="3225685"/>
            <a:ext cx="2096135" cy="1257935"/>
          </a:xfrm>
          <a:prstGeom prst="rect">
            <a:avLst/>
          </a:prstGeom>
          <a:solidFill>
            <a:srgbClr val="000000">
              <a:alpha val="70199"/>
            </a:srgbClr>
          </a:solidFill>
          <a:ln w="12700">
            <a:solidFill>
              <a:srgbClr val="FFFFFF"/>
            </a:solidFill>
          </a:ln>
        </p:spPr>
        <p:txBody>
          <a:bodyPr vert="horz" wrap="square" lIns="0" tIns="291465" rIns="0" bIns="0" rtlCol="0">
            <a:spAutoFit/>
          </a:bodyPr>
          <a:lstStyle/>
          <a:p>
            <a:pPr marL="120015" marR="111760" indent="404495">
              <a:lnSpc>
                <a:spcPts val="2520"/>
              </a:lnSpc>
              <a:spcBef>
                <a:spcPts val="2295"/>
              </a:spcBef>
            </a:pPr>
            <a:r>
              <a:rPr sz="2300" b="1" spc="-110" dirty="0">
                <a:solidFill>
                  <a:srgbClr val="FFC000"/>
                </a:solidFill>
                <a:latin typeface="Trebuchet MS" panose="020B0703020202090204"/>
                <a:cs typeface="Trebuchet MS" panose="020B0703020202090204"/>
              </a:rPr>
              <a:t>Business  </a:t>
            </a:r>
            <a:r>
              <a:rPr sz="2300" b="1" spc="-150" dirty="0">
                <a:solidFill>
                  <a:srgbClr val="FFC000"/>
                </a:solidFill>
                <a:latin typeface="Trebuchet MS" panose="020B0703020202090204"/>
                <a:cs typeface="Trebuchet MS" panose="020B0703020202090204"/>
              </a:rPr>
              <a:t>Expense</a:t>
            </a:r>
            <a:r>
              <a:rPr sz="2300" b="1" spc="-240" dirty="0">
                <a:solidFill>
                  <a:srgbClr val="FFC000"/>
                </a:solidFill>
                <a:latin typeface="Trebuchet MS" panose="020B0703020202090204"/>
                <a:cs typeface="Trebuchet MS" panose="020B0703020202090204"/>
              </a:rPr>
              <a:t> </a:t>
            </a:r>
            <a:r>
              <a:rPr sz="2300" b="1" spc="-35" dirty="0">
                <a:solidFill>
                  <a:srgbClr val="FFC000"/>
                </a:solidFill>
                <a:latin typeface="Trebuchet MS" panose="020B0703020202090204"/>
                <a:cs typeface="Trebuchet MS" panose="020B0703020202090204"/>
              </a:rPr>
              <a:t>Model</a:t>
            </a:r>
            <a:endParaRPr sz="2300">
              <a:latin typeface="Trebuchet MS" panose="020B0703020202090204"/>
              <a:cs typeface="Trebuchet MS" panose="020B0703020202090204"/>
            </a:endParaRPr>
          </a:p>
        </p:txBody>
      </p:sp>
      <p:sp>
        <p:nvSpPr>
          <p:cNvPr id="24" name="object 24"/>
          <p:cNvSpPr/>
          <p:nvPr/>
        </p:nvSpPr>
        <p:spPr>
          <a:xfrm>
            <a:off x="2127432" y="4481499"/>
            <a:ext cx="7865109" cy="452120"/>
          </a:xfrm>
          <a:custGeom>
            <a:avLst/>
            <a:gdLst/>
            <a:ahLst/>
            <a:cxnLst/>
            <a:rect l="l" t="t" r="r" b="b"/>
            <a:pathLst>
              <a:path w="7865109" h="452120">
                <a:moveTo>
                  <a:pt x="20573" y="237832"/>
                </a:moveTo>
                <a:lnTo>
                  <a:pt x="11628" y="240880"/>
                </a:lnTo>
                <a:lnTo>
                  <a:pt x="4561" y="247169"/>
                </a:lnTo>
                <a:lnTo>
                  <a:pt x="593" y="255392"/>
                </a:lnTo>
                <a:lnTo>
                  <a:pt x="0" y="264503"/>
                </a:lnTo>
                <a:lnTo>
                  <a:pt x="3055" y="273456"/>
                </a:lnTo>
                <a:lnTo>
                  <a:pt x="106967" y="451586"/>
                </a:lnTo>
                <a:lnTo>
                  <a:pt x="134534" y="404329"/>
                </a:lnTo>
                <a:lnTo>
                  <a:pt x="83154" y="404329"/>
                </a:lnTo>
                <a:lnTo>
                  <a:pt x="83148" y="316243"/>
                </a:lnTo>
                <a:lnTo>
                  <a:pt x="44191" y="249453"/>
                </a:lnTo>
                <a:lnTo>
                  <a:pt x="37902" y="242393"/>
                </a:lnTo>
                <a:lnTo>
                  <a:pt x="29681" y="238428"/>
                </a:lnTo>
                <a:lnTo>
                  <a:pt x="20573" y="237832"/>
                </a:lnTo>
                <a:close/>
              </a:path>
              <a:path w="7865109" h="452120">
                <a:moveTo>
                  <a:pt x="83154" y="316253"/>
                </a:moveTo>
                <a:lnTo>
                  <a:pt x="83154" y="404329"/>
                </a:lnTo>
                <a:lnTo>
                  <a:pt x="130779" y="404329"/>
                </a:lnTo>
                <a:lnTo>
                  <a:pt x="130779" y="392328"/>
                </a:lnTo>
                <a:lnTo>
                  <a:pt x="86393" y="392328"/>
                </a:lnTo>
                <a:lnTo>
                  <a:pt x="106962" y="357069"/>
                </a:lnTo>
                <a:lnTo>
                  <a:pt x="83154" y="316253"/>
                </a:lnTo>
                <a:close/>
              </a:path>
              <a:path w="7865109" h="452120">
                <a:moveTo>
                  <a:pt x="193360" y="237832"/>
                </a:moveTo>
                <a:lnTo>
                  <a:pt x="184252" y="238428"/>
                </a:lnTo>
                <a:lnTo>
                  <a:pt x="176031" y="242393"/>
                </a:lnTo>
                <a:lnTo>
                  <a:pt x="169743" y="249453"/>
                </a:lnTo>
                <a:lnTo>
                  <a:pt x="130779" y="316243"/>
                </a:lnTo>
                <a:lnTo>
                  <a:pt x="130779" y="404329"/>
                </a:lnTo>
                <a:lnTo>
                  <a:pt x="134534" y="404329"/>
                </a:lnTo>
                <a:lnTo>
                  <a:pt x="210878" y="273456"/>
                </a:lnTo>
                <a:lnTo>
                  <a:pt x="213934" y="264503"/>
                </a:lnTo>
                <a:lnTo>
                  <a:pt x="213340" y="255392"/>
                </a:lnTo>
                <a:lnTo>
                  <a:pt x="209372" y="247169"/>
                </a:lnTo>
                <a:lnTo>
                  <a:pt x="202306" y="240880"/>
                </a:lnTo>
                <a:lnTo>
                  <a:pt x="193360" y="237832"/>
                </a:lnTo>
                <a:close/>
              </a:path>
              <a:path w="7865109" h="452120">
                <a:moveTo>
                  <a:pt x="106962" y="357069"/>
                </a:moveTo>
                <a:lnTo>
                  <a:pt x="86393" y="392328"/>
                </a:lnTo>
                <a:lnTo>
                  <a:pt x="127528" y="392328"/>
                </a:lnTo>
                <a:lnTo>
                  <a:pt x="106962" y="357069"/>
                </a:lnTo>
                <a:close/>
              </a:path>
              <a:path w="7865109" h="452120">
                <a:moveTo>
                  <a:pt x="130779" y="316243"/>
                </a:moveTo>
                <a:lnTo>
                  <a:pt x="106962" y="357069"/>
                </a:lnTo>
                <a:lnTo>
                  <a:pt x="127528" y="392328"/>
                </a:lnTo>
                <a:lnTo>
                  <a:pt x="130779" y="392328"/>
                </a:lnTo>
                <a:lnTo>
                  <a:pt x="130779" y="316243"/>
                </a:lnTo>
                <a:close/>
              </a:path>
              <a:path w="7865109" h="452120">
                <a:moveTo>
                  <a:pt x="7817467" y="219024"/>
                </a:moveTo>
                <a:lnTo>
                  <a:pt x="83154" y="219024"/>
                </a:lnTo>
                <a:lnTo>
                  <a:pt x="83154" y="316253"/>
                </a:lnTo>
                <a:lnTo>
                  <a:pt x="106962" y="357069"/>
                </a:lnTo>
                <a:lnTo>
                  <a:pt x="130773" y="316253"/>
                </a:lnTo>
                <a:lnTo>
                  <a:pt x="130779" y="266649"/>
                </a:lnTo>
                <a:lnTo>
                  <a:pt x="106967" y="266649"/>
                </a:lnTo>
                <a:lnTo>
                  <a:pt x="130779" y="242836"/>
                </a:lnTo>
                <a:lnTo>
                  <a:pt x="175636" y="242836"/>
                </a:lnTo>
                <a:lnTo>
                  <a:pt x="176031" y="242393"/>
                </a:lnTo>
                <a:lnTo>
                  <a:pt x="184252" y="238428"/>
                </a:lnTo>
                <a:lnTo>
                  <a:pt x="193360" y="237832"/>
                </a:lnTo>
                <a:lnTo>
                  <a:pt x="7817467" y="237832"/>
                </a:lnTo>
                <a:lnTo>
                  <a:pt x="7817467" y="219024"/>
                </a:lnTo>
                <a:close/>
              </a:path>
              <a:path w="7865109" h="452120">
                <a:moveTo>
                  <a:pt x="130779" y="242836"/>
                </a:moveTo>
                <a:lnTo>
                  <a:pt x="106967" y="266649"/>
                </a:lnTo>
                <a:lnTo>
                  <a:pt x="130779" y="266649"/>
                </a:lnTo>
                <a:lnTo>
                  <a:pt x="130779" y="242836"/>
                </a:lnTo>
                <a:close/>
              </a:path>
              <a:path w="7865109" h="452120">
                <a:moveTo>
                  <a:pt x="175636" y="242836"/>
                </a:moveTo>
                <a:lnTo>
                  <a:pt x="130779" y="242836"/>
                </a:lnTo>
                <a:lnTo>
                  <a:pt x="130779" y="266649"/>
                </a:lnTo>
                <a:lnTo>
                  <a:pt x="159711" y="266649"/>
                </a:lnTo>
                <a:lnTo>
                  <a:pt x="169743" y="249453"/>
                </a:lnTo>
                <a:lnTo>
                  <a:pt x="175636" y="242836"/>
                </a:lnTo>
                <a:close/>
              </a:path>
              <a:path w="7865109" h="452120">
                <a:moveTo>
                  <a:pt x="7817467" y="237832"/>
                </a:moveTo>
                <a:lnTo>
                  <a:pt x="193360" y="237832"/>
                </a:lnTo>
                <a:lnTo>
                  <a:pt x="202306" y="240880"/>
                </a:lnTo>
                <a:lnTo>
                  <a:pt x="209372" y="247169"/>
                </a:lnTo>
                <a:lnTo>
                  <a:pt x="213340" y="255392"/>
                </a:lnTo>
                <a:lnTo>
                  <a:pt x="213934" y="264503"/>
                </a:lnTo>
                <a:lnTo>
                  <a:pt x="213201" y="266649"/>
                </a:lnTo>
                <a:lnTo>
                  <a:pt x="7865092" y="266649"/>
                </a:lnTo>
                <a:lnTo>
                  <a:pt x="7865092" y="242836"/>
                </a:lnTo>
                <a:lnTo>
                  <a:pt x="7817467" y="242836"/>
                </a:lnTo>
                <a:lnTo>
                  <a:pt x="7817467" y="237832"/>
                </a:lnTo>
                <a:close/>
              </a:path>
              <a:path w="7865109" h="452120">
                <a:moveTo>
                  <a:pt x="7865092" y="0"/>
                </a:moveTo>
                <a:lnTo>
                  <a:pt x="7817467" y="0"/>
                </a:lnTo>
                <a:lnTo>
                  <a:pt x="7817467" y="242836"/>
                </a:lnTo>
                <a:lnTo>
                  <a:pt x="7841279" y="219024"/>
                </a:lnTo>
                <a:lnTo>
                  <a:pt x="7865092" y="219024"/>
                </a:lnTo>
                <a:lnTo>
                  <a:pt x="7865092" y="0"/>
                </a:lnTo>
                <a:close/>
              </a:path>
              <a:path w="7865109" h="452120">
                <a:moveTo>
                  <a:pt x="7865092" y="219024"/>
                </a:moveTo>
                <a:lnTo>
                  <a:pt x="7841279" y="219024"/>
                </a:lnTo>
                <a:lnTo>
                  <a:pt x="7817467" y="242836"/>
                </a:lnTo>
                <a:lnTo>
                  <a:pt x="7865092" y="242836"/>
                </a:lnTo>
                <a:lnTo>
                  <a:pt x="7865092" y="219024"/>
                </a:lnTo>
                <a:close/>
              </a:path>
            </a:pathLst>
          </a:custGeom>
          <a:solidFill>
            <a:srgbClr val="1CADE4"/>
          </a:solidFill>
        </p:spPr>
        <p:txBody>
          <a:bodyPr wrap="square" lIns="0" tIns="0" rIns="0" bIns="0" rtlCol="0"/>
          <a:lstStyle/>
          <a:p/>
        </p:txBody>
      </p:sp>
      <p:sp>
        <p:nvSpPr>
          <p:cNvPr id="25" name="object 25"/>
          <p:cNvSpPr txBox="1"/>
          <p:nvPr/>
        </p:nvSpPr>
        <p:spPr>
          <a:xfrm>
            <a:off x="8920695" y="3225685"/>
            <a:ext cx="2096135" cy="1257935"/>
          </a:xfrm>
          <a:prstGeom prst="rect">
            <a:avLst/>
          </a:prstGeom>
          <a:solidFill>
            <a:srgbClr val="000000">
              <a:alpha val="70199"/>
            </a:srgbClr>
          </a:solidFill>
          <a:ln w="12700">
            <a:solidFill>
              <a:srgbClr val="FFFFFF"/>
            </a:solidFill>
          </a:ln>
        </p:spPr>
        <p:txBody>
          <a:bodyPr vert="horz" wrap="square" lIns="0" tIns="124460" rIns="0" bIns="0" rtlCol="0">
            <a:spAutoFit/>
          </a:bodyPr>
          <a:lstStyle/>
          <a:p>
            <a:pPr marL="238125" marR="231775" algn="ctr">
              <a:lnSpc>
                <a:spcPct val="92000"/>
              </a:lnSpc>
              <a:spcBef>
                <a:spcPts val="980"/>
              </a:spcBef>
            </a:pPr>
            <a:r>
              <a:rPr sz="2300" b="1" spc="-120" dirty="0">
                <a:solidFill>
                  <a:srgbClr val="FFC000"/>
                </a:solidFill>
                <a:latin typeface="Trebuchet MS" panose="020B0703020202090204"/>
                <a:cs typeface="Trebuchet MS" panose="020B0703020202090204"/>
              </a:rPr>
              <a:t>Develop </a:t>
            </a:r>
            <a:r>
              <a:rPr sz="2300" b="1" spc="-140" dirty="0">
                <a:solidFill>
                  <a:srgbClr val="FFC000"/>
                </a:solidFill>
                <a:latin typeface="Trebuchet MS" panose="020B0703020202090204"/>
                <a:cs typeface="Trebuchet MS" panose="020B0703020202090204"/>
              </a:rPr>
              <a:t>the  </a:t>
            </a:r>
            <a:r>
              <a:rPr sz="2300" b="1" spc="-110" dirty="0">
                <a:solidFill>
                  <a:srgbClr val="FFC000"/>
                </a:solidFill>
                <a:latin typeface="Trebuchet MS" panose="020B0703020202090204"/>
                <a:cs typeface="Trebuchet MS" panose="020B0703020202090204"/>
              </a:rPr>
              <a:t>Om</a:t>
            </a:r>
            <a:r>
              <a:rPr sz="2300" b="1" spc="-85" dirty="0">
                <a:solidFill>
                  <a:srgbClr val="FFC000"/>
                </a:solidFill>
                <a:latin typeface="Trebuchet MS" panose="020B0703020202090204"/>
                <a:cs typeface="Trebuchet MS" panose="020B0703020202090204"/>
              </a:rPr>
              <a:t>n</a:t>
            </a:r>
            <a:r>
              <a:rPr sz="2300" b="1" spc="-130" dirty="0">
                <a:solidFill>
                  <a:srgbClr val="FFC000"/>
                </a:solidFill>
                <a:latin typeface="Trebuchet MS" panose="020B0703020202090204"/>
                <a:cs typeface="Trebuchet MS" panose="020B0703020202090204"/>
              </a:rPr>
              <a:t>i</a:t>
            </a:r>
            <a:r>
              <a:rPr sz="2300" b="1" spc="-180" dirty="0">
                <a:solidFill>
                  <a:srgbClr val="FFC000"/>
                </a:solidFill>
                <a:latin typeface="Trebuchet MS" panose="020B0703020202090204"/>
                <a:cs typeface="Trebuchet MS" panose="020B0703020202090204"/>
              </a:rPr>
              <a:t>ch</a:t>
            </a:r>
            <a:r>
              <a:rPr sz="2300" b="1" spc="-95" dirty="0">
                <a:solidFill>
                  <a:srgbClr val="FFC000"/>
                </a:solidFill>
                <a:latin typeface="Trebuchet MS" panose="020B0703020202090204"/>
                <a:cs typeface="Trebuchet MS" panose="020B0703020202090204"/>
              </a:rPr>
              <a:t>a</a:t>
            </a:r>
            <a:r>
              <a:rPr sz="2300" b="1" spc="-130" dirty="0">
                <a:solidFill>
                  <a:srgbClr val="FFC000"/>
                </a:solidFill>
                <a:latin typeface="Trebuchet MS" panose="020B0703020202090204"/>
                <a:cs typeface="Trebuchet MS" panose="020B0703020202090204"/>
              </a:rPr>
              <a:t>nn</a:t>
            </a:r>
            <a:r>
              <a:rPr sz="2300" b="1" spc="-125" dirty="0">
                <a:solidFill>
                  <a:srgbClr val="FFC000"/>
                </a:solidFill>
                <a:latin typeface="Trebuchet MS" panose="020B0703020202090204"/>
                <a:cs typeface="Trebuchet MS" panose="020B0703020202090204"/>
              </a:rPr>
              <a:t>el  </a:t>
            </a:r>
            <a:r>
              <a:rPr sz="2300" b="1" spc="-35" dirty="0">
                <a:solidFill>
                  <a:srgbClr val="FFC000"/>
                </a:solidFill>
                <a:latin typeface="Trebuchet MS" panose="020B0703020202090204"/>
                <a:cs typeface="Trebuchet MS" panose="020B0703020202090204"/>
              </a:rPr>
              <a:t>Model</a:t>
            </a:r>
            <a:endParaRPr sz="2300">
              <a:latin typeface="Trebuchet MS" panose="020B0703020202090204"/>
              <a:cs typeface="Trebuchet MS" panose="020B0703020202090204"/>
            </a:endParaRPr>
          </a:p>
        </p:txBody>
      </p:sp>
      <p:sp>
        <p:nvSpPr>
          <p:cNvPr id="26" name="object 26"/>
          <p:cNvSpPr/>
          <p:nvPr/>
        </p:nvSpPr>
        <p:spPr>
          <a:xfrm>
            <a:off x="3280613" y="5487217"/>
            <a:ext cx="452120" cy="213995"/>
          </a:xfrm>
          <a:custGeom>
            <a:avLst/>
            <a:gdLst/>
            <a:ahLst/>
            <a:cxnLst/>
            <a:rect l="l" t="t" r="r" b="b"/>
            <a:pathLst>
              <a:path w="452120" h="213995">
                <a:moveTo>
                  <a:pt x="357064" y="106964"/>
                </a:moveTo>
                <a:lnTo>
                  <a:pt x="249453" y="169740"/>
                </a:lnTo>
                <a:lnTo>
                  <a:pt x="242393" y="176027"/>
                </a:lnTo>
                <a:lnTo>
                  <a:pt x="238428" y="184249"/>
                </a:lnTo>
                <a:lnTo>
                  <a:pt x="237832" y="193359"/>
                </a:lnTo>
                <a:lnTo>
                  <a:pt x="240880" y="202308"/>
                </a:lnTo>
                <a:lnTo>
                  <a:pt x="247169" y="209371"/>
                </a:lnTo>
                <a:lnTo>
                  <a:pt x="255392" y="213338"/>
                </a:lnTo>
                <a:lnTo>
                  <a:pt x="264503" y="213932"/>
                </a:lnTo>
                <a:lnTo>
                  <a:pt x="273456" y="210878"/>
                </a:lnTo>
                <a:lnTo>
                  <a:pt x="410766" y="130778"/>
                </a:lnTo>
                <a:lnTo>
                  <a:pt x="404329" y="130778"/>
                </a:lnTo>
                <a:lnTo>
                  <a:pt x="404329" y="127534"/>
                </a:lnTo>
                <a:lnTo>
                  <a:pt x="392328" y="127534"/>
                </a:lnTo>
                <a:lnTo>
                  <a:pt x="357064" y="106964"/>
                </a:lnTo>
                <a:close/>
              </a:path>
              <a:path w="452120" h="213995">
                <a:moveTo>
                  <a:pt x="316248" y="83154"/>
                </a:moveTo>
                <a:lnTo>
                  <a:pt x="0" y="83154"/>
                </a:lnTo>
                <a:lnTo>
                  <a:pt x="0" y="130778"/>
                </a:lnTo>
                <a:lnTo>
                  <a:pt x="316242" y="130778"/>
                </a:lnTo>
                <a:lnTo>
                  <a:pt x="357064" y="106964"/>
                </a:lnTo>
                <a:lnTo>
                  <a:pt x="316248" y="83154"/>
                </a:lnTo>
                <a:close/>
              </a:path>
              <a:path w="452120" h="213995">
                <a:moveTo>
                  <a:pt x="410767" y="83154"/>
                </a:moveTo>
                <a:lnTo>
                  <a:pt x="404329" y="83154"/>
                </a:lnTo>
                <a:lnTo>
                  <a:pt x="404329" y="130778"/>
                </a:lnTo>
                <a:lnTo>
                  <a:pt x="410766" y="130778"/>
                </a:lnTo>
                <a:lnTo>
                  <a:pt x="451586" y="106965"/>
                </a:lnTo>
                <a:lnTo>
                  <a:pt x="410767" y="83154"/>
                </a:lnTo>
                <a:close/>
              </a:path>
              <a:path w="452120" h="213995">
                <a:moveTo>
                  <a:pt x="392328" y="86393"/>
                </a:moveTo>
                <a:lnTo>
                  <a:pt x="357064" y="106964"/>
                </a:lnTo>
                <a:lnTo>
                  <a:pt x="392328" y="127534"/>
                </a:lnTo>
                <a:lnTo>
                  <a:pt x="392328" y="86393"/>
                </a:lnTo>
                <a:close/>
              </a:path>
              <a:path w="452120" h="213995">
                <a:moveTo>
                  <a:pt x="404329" y="86393"/>
                </a:moveTo>
                <a:lnTo>
                  <a:pt x="392328" y="86393"/>
                </a:lnTo>
                <a:lnTo>
                  <a:pt x="392328" y="127534"/>
                </a:lnTo>
                <a:lnTo>
                  <a:pt x="404329" y="127534"/>
                </a:lnTo>
                <a:lnTo>
                  <a:pt x="404329" y="86393"/>
                </a:lnTo>
                <a:close/>
              </a:path>
              <a:path w="452120" h="213995">
                <a:moveTo>
                  <a:pt x="264503" y="0"/>
                </a:moveTo>
                <a:lnTo>
                  <a:pt x="255392" y="593"/>
                </a:lnTo>
                <a:lnTo>
                  <a:pt x="247169" y="4561"/>
                </a:lnTo>
                <a:lnTo>
                  <a:pt x="240880" y="11628"/>
                </a:lnTo>
                <a:lnTo>
                  <a:pt x="237832" y="20573"/>
                </a:lnTo>
                <a:lnTo>
                  <a:pt x="238428" y="29681"/>
                </a:lnTo>
                <a:lnTo>
                  <a:pt x="242393" y="37902"/>
                </a:lnTo>
                <a:lnTo>
                  <a:pt x="249453" y="44191"/>
                </a:lnTo>
                <a:lnTo>
                  <a:pt x="357064" y="106964"/>
                </a:lnTo>
                <a:lnTo>
                  <a:pt x="392328" y="86393"/>
                </a:lnTo>
                <a:lnTo>
                  <a:pt x="404329" y="86393"/>
                </a:lnTo>
                <a:lnTo>
                  <a:pt x="404329" y="83154"/>
                </a:lnTo>
                <a:lnTo>
                  <a:pt x="410767" y="83154"/>
                </a:lnTo>
                <a:lnTo>
                  <a:pt x="273456" y="3055"/>
                </a:lnTo>
                <a:lnTo>
                  <a:pt x="264503" y="0"/>
                </a:lnTo>
                <a:close/>
              </a:path>
            </a:pathLst>
          </a:custGeom>
          <a:solidFill>
            <a:srgbClr val="1CADE4"/>
          </a:solidFill>
        </p:spPr>
        <p:txBody>
          <a:bodyPr wrap="square" lIns="0" tIns="0" rIns="0" bIns="0" rtlCol="0"/>
          <a:lstStyle/>
          <a:p/>
        </p:txBody>
      </p:sp>
      <p:sp>
        <p:nvSpPr>
          <p:cNvPr id="27" name="object 27"/>
          <p:cNvSpPr txBox="1"/>
          <p:nvPr/>
        </p:nvSpPr>
        <p:spPr>
          <a:xfrm>
            <a:off x="1186388" y="4965382"/>
            <a:ext cx="2096135" cy="1257935"/>
          </a:xfrm>
          <a:prstGeom prst="rect">
            <a:avLst/>
          </a:prstGeom>
          <a:solidFill>
            <a:srgbClr val="000000">
              <a:alpha val="70199"/>
            </a:srgbClr>
          </a:solidFill>
          <a:ln w="12700">
            <a:solidFill>
              <a:srgbClr val="FFFFFF"/>
            </a:solidFill>
          </a:ln>
        </p:spPr>
        <p:txBody>
          <a:bodyPr vert="horz" wrap="square" lIns="0" tIns="125095" rIns="0" bIns="0" rtlCol="0">
            <a:spAutoFit/>
          </a:bodyPr>
          <a:lstStyle/>
          <a:p>
            <a:pPr marL="128905" marR="120650" indent="-635" algn="ctr">
              <a:lnSpc>
                <a:spcPct val="92000"/>
              </a:lnSpc>
              <a:spcBef>
                <a:spcPts val="985"/>
              </a:spcBef>
            </a:pPr>
            <a:r>
              <a:rPr sz="2300" b="1" spc="-190" dirty="0">
                <a:solidFill>
                  <a:srgbClr val="FFC000"/>
                </a:solidFill>
                <a:latin typeface="Trebuchet MS" panose="020B0703020202090204"/>
                <a:cs typeface="Trebuchet MS" panose="020B0703020202090204"/>
              </a:rPr>
              <a:t>Train </a:t>
            </a:r>
            <a:r>
              <a:rPr sz="2300" b="1" spc="-140" dirty="0">
                <a:solidFill>
                  <a:srgbClr val="FFC000"/>
                </a:solidFill>
                <a:latin typeface="Trebuchet MS" panose="020B0703020202090204"/>
                <a:cs typeface="Trebuchet MS" panose="020B0703020202090204"/>
              </a:rPr>
              <a:t>the  </a:t>
            </a:r>
            <a:r>
              <a:rPr sz="2300" b="1" spc="-125" dirty="0">
                <a:solidFill>
                  <a:srgbClr val="FFC000"/>
                </a:solidFill>
                <a:latin typeface="Trebuchet MS" panose="020B0703020202090204"/>
                <a:cs typeface="Trebuchet MS" panose="020B0703020202090204"/>
              </a:rPr>
              <a:t>people in</a:t>
            </a:r>
            <a:r>
              <a:rPr sz="2300" b="1" spc="-285" dirty="0">
                <a:solidFill>
                  <a:srgbClr val="FFC000"/>
                </a:solidFill>
                <a:latin typeface="Trebuchet MS" panose="020B0703020202090204"/>
                <a:cs typeface="Trebuchet MS" panose="020B0703020202090204"/>
              </a:rPr>
              <a:t> </a:t>
            </a:r>
            <a:r>
              <a:rPr sz="2300" b="1" spc="-110" dirty="0">
                <a:solidFill>
                  <a:srgbClr val="FFC000"/>
                </a:solidFill>
                <a:latin typeface="Trebuchet MS" panose="020B0703020202090204"/>
                <a:cs typeface="Trebuchet MS" panose="020B0703020202090204"/>
              </a:rPr>
              <a:t>using  </a:t>
            </a:r>
            <a:r>
              <a:rPr sz="2300" b="1" spc="-140" dirty="0">
                <a:solidFill>
                  <a:srgbClr val="FFC000"/>
                </a:solidFill>
                <a:latin typeface="Trebuchet MS" panose="020B0703020202090204"/>
                <a:cs typeface="Trebuchet MS" panose="020B0703020202090204"/>
              </a:rPr>
              <a:t>the</a:t>
            </a:r>
            <a:r>
              <a:rPr sz="2300" b="1" spc="-195" dirty="0">
                <a:solidFill>
                  <a:srgbClr val="FFC000"/>
                </a:solidFill>
                <a:latin typeface="Trebuchet MS" panose="020B0703020202090204"/>
                <a:cs typeface="Trebuchet MS" panose="020B0703020202090204"/>
              </a:rPr>
              <a:t> </a:t>
            </a:r>
            <a:r>
              <a:rPr sz="2300" b="1" spc="-140" dirty="0">
                <a:solidFill>
                  <a:srgbClr val="FFC000"/>
                </a:solidFill>
                <a:latin typeface="Trebuchet MS" panose="020B0703020202090204"/>
                <a:cs typeface="Trebuchet MS" panose="020B0703020202090204"/>
              </a:rPr>
              <a:t>services</a:t>
            </a:r>
            <a:endParaRPr sz="2300">
              <a:latin typeface="Trebuchet MS" panose="020B0703020202090204"/>
              <a:cs typeface="Trebuchet MS" panose="020B0703020202090204"/>
            </a:endParaRPr>
          </a:p>
        </p:txBody>
      </p:sp>
      <p:sp>
        <p:nvSpPr>
          <p:cNvPr id="28" name="object 28"/>
          <p:cNvSpPr/>
          <p:nvPr/>
        </p:nvSpPr>
        <p:spPr>
          <a:xfrm>
            <a:off x="5858713" y="5487217"/>
            <a:ext cx="452120" cy="213995"/>
          </a:xfrm>
          <a:custGeom>
            <a:avLst/>
            <a:gdLst/>
            <a:ahLst/>
            <a:cxnLst/>
            <a:rect l="l" t="t" r="r" b="b"/>
            <a:pathLst>
              <a:path w="452120" h="213995">
                <a:moveTo>
                  <a:pt x="357077" y="106964"/>
                </a:moveTo>
                <a:lnTo>
                  <a:pt x="249466" y="169740"/>
                </a:lnTo>
                <a:lnTo>
                  <a:pt x="242399" y="176027"/>
                </a:lnTo>
                <a:lnTo>
                  <a:pt x="238431" y="184249"/>
                </a:lnTo>
                <a:lnTo>
                  <a:pt x="237837" y="193359"/>
                </a:lnTo>
                <a:lnTo>
                  <a:pt x="240893" y="202308"/>
                </a:lnTo>
                <a:lnTo>
                  <a:pt x="247181" y="209371"/>
                </a:lnTo>
                <a:lnTo>
                  <a:pt x="255403" y="213338"/>
                </a:lnTo>
                <a:lnTo>
                  <a:pt x="264510" y="213932"/>
                </a:lnTo>
                <a:lnTo>
                  <a:pt x="273456" y="210878"/>
                </a:lnTo>
                <a:lnTo>
                  <a:pt x="410776" y="130778"/>
                </a:lnTo>
                <a:lnTo>
                  <a:pt x="404329" y="130778"/>
                </a:lnTo>
                <a:lnTo>
                  <a:pt x="404329" y="127534"/>
                </a:lnTo>
                <a:lnTo>
                  <a:pt x="392341" y="127534"/>
                </a:lnTo>
                <a:lnTo>
                  <a:pt x="357077" y="106964"/>
                </a:lnTo>
                <a:close/>
              </a:path>
              <a:path w="452120" h="213995">
                <a:moveTo>
                  <a:pt x="316260" y="83154"/>
                </a:moveTo>
                <a:lnTo>
                  <a:pt x="0" y="83154"/>
                </a:lnTo>
                <a:lnTo>
                  <a:pt x="0" y="130778"/>
                </a:lnTo>
                <a:lnTo>
                  <a:pt x="316255" y="130778"/>
                </a:lnTo>
                <a:lnTo>
                  <a:pt x="357077" y="106964"/>
                </a:lnTo>
                <a:lnTo>
                  <a:pt x="316260" y="83154"/>
                </a:lnTo>
                <a:close/>
              </a:path>
              <a:path w="452120" h="213995">
                <a:moveTo>
                  <a:pt x="410777" y="83154"/>
                </a:moveTo>
                <a:lnTo>
                  <a:pt x="404329" y="83154"/>
                </a:lnTo>
                <a:lnTo>
                  <a:pt x="404329" y="130778"/>
                </a:lnTo>
                <a:lnTo>
                  <a:pt x="410776" y="130778"/>
                </a:lnTo>
                <a:lnTo>
                  <a:pt x="451599" y="106965"/>
                </a:lnTo>
                <a:lnTo>
                  <a:pt x="410777" y="83154"/>
                </a:lnTo>
                <a:close/>
              </a:path>
              <a:path w="452120" h="213995">
                <a:moveTo>
                  <a:pt x="392341" y="86393"/>
                </a:moveTo>
                <a:lnTo>
                  <a:pt x="357077" y="106964"/>
                </a:lnTo>
                <a:lnTo>
                  <a:pt x="392341" y="127534"/>
                </a:lnTo>
                <a:lnTo>
                  <a:pt x="392341" y="86393"/>
                </a:lnTo>
                <a:close/>
              </a:path>
              <a:path w="452120" h="213995">
                <a:moveTo>
                  <a:pt x="404329" y="86393"/>
                </a:moveTo>
                <a:lnTo>
                  <a:pt x="392341" y="86393"/>
                </a:lnTo>
                <a:lnTo>
                  <a:pt x="392341" y="127534"/>
                </a:lnTo>
                <a:lnTo>
                  <a:pt x="404329" y="127534"/>
                </a:lnTo>
                <a:lnTo>
                  <a:pt x="404329" y="86393"/>
                </a:lnTo>
                <a:close/>
              </a:path>
              <a:path w="452120" h="213995">
                <a:moveTo>
                  <a:pt x="264510" y="0"/>
                </a:moveTo>
                <a:lnTo>
                  <a:pt x="255403" y="593"/>
                </a:lnTo>
                <a:lnTo>
                  <a:pt x="247181" y="4561"/>
                </a:lnTo>
                <a:lnTo>
                  <a:pt x="240893" y="11628"/>
                </a:lnTo>
                <a:lnTo>
                  <a:pt x="237837" y="20573"/>
                </a:lnTo>
                <a:lnTo>
                  <a:pt x="238431" y="29681"/>
                </a:lnTo>
                <a:lnTo>
                  <a:pt x="242399" y="37902"/>
                </a:lnTo>
                <a:lnTo>
                  <a:pt x="249466" y="44191"/>
                </a:lnTo>
                <a:lnTo>
                  <a:pt x="357077" y="106964"/>
                </a:lnTo>
                <a:lnTo>
                  <a:pt x="392341" y="86393"/>
                </a:lnTo>
                <a:lnTo>
                  <a:pt x="404329" y="86393"/>
                </a:lnTo>
                <a:lnTo>
                  <a:pt x="404329" y="83154"/>
                </a:lnTo>
                <a:lnTo>
                  <a:pt x="410777" y="83154"/>
                </a:lnTo>
                <a:lnTo>
                  <a:pt x="273456" y="3055"/>
                </a:lnTo>
                <a:lnTo>
                  <a:pt x="264510" y="0"/>
                </a:lnTo>
                <a:close/>
              </a:path>
            </a:pathLst>
          </a:custGeom>
          <a:solidFill>
            <a:srgbClr val="1CADE4"/>
          </a:solidFill>
        </p:spPr>
        <p:txBody>
          <a:bodyPr wrap="square" lIns="0" tIns="0" rIns="0" bIns="0" rtlCol="0"/>
          <a:lstStyle/>
          <a:p/>
        </p:txBody>
      </p:sp>
      <p:sp>
        <p:nvSpPr>
          <p:cNvPr id="29" name="object 29"/>
          <p:cNvSpPr txBox="1"/>
          <p:nvPr/>
        </p:nvSpPr>
        <p:spPr>
          <a:xfrm>
            <a:off x="3764495" y="4965382"/>
            <a:ext cx="2096135" cy="1257935"/>
          </a:xfrm>
          <a:prstGeom prst="rect">
            <a:avLst/>
          </a:prstGeom>
          <a:solidFill>
            <a:srgbClr val="000000">
              <a:alpha val="70199"/>
            </a:srgbClr>
          </a:solidFill>
          <a:ln w="12700">
            <a:solidFill>
              <a:srgbClr val="FFFFFF"/>
            </a:solidFill>
          </a:ln>
        </p:spPr>
        <p:txBody>
          <a:bodyPr vert="horz" wrap="square" lIns="0" tIns="294005" rIns="0" bIns="0" rtlCol="0">
            <a:spAutoFit/>
          </a:bodyPr>
          <a:lstStyle/>
          <a:p>
            <a:pPr marL="523240" marR="480060" indent="-36195">
              <a:lnSpc>
                <a:spcPts val="2500"/>
              </a:lnSpc>
              <a:spcBef>
                <a:spcPts val="2315"/>
              </a:spcBef>
            </a:pPr>
            <a:r>
              <a:rPr sz="2300" b="1" spc="-125" dirty="0">
                <a:solidFill>
                  <a:srgbClr val="FFC000"/>
                </a:solidFill>
                <a:latin typeface="Trebuchet MS" panose="020B0703020202090204"/>
                <a:cs typeface="Trebuchet MS" panose="020B0703020202090204"/>
              </a:rPr>
              <a:t>Gen</a:t>
            </a:r>
            <a:r>
              <a:rPr sz="2300" b="1" spc="-195" dirty="0">
                <a:solidFill>
                  <a:srgbClr val="FFC000"/>
                </a:solidFill>
                <a:latin typeface="Trebuchet MS" panose="020B0703020202090204"/>
                <a:cs typeface="Trebuchet MS" panose="020B0703020202090204"/>
              </a:rPr>
              <a:t>e</a:t>
            </a:r>
            <a:r>
              <a:rPr sz="2300" b="1" spc="-200" dirty="0">
                <a:solidFill>
                  <a:srgbClr val="FFC000"/>
                </a:solidFill>
                <a:latin typeface="Trebuchet MS" panose="020B0703020202090204"/>
                <a:cs typeface="Trebuchet MS" panose="020B0703020202090204"/>
              </a:rPr>
              <a:t>r</a:t>
            </a:r>
            <a:r>
              <a:rPr sz="2300" b="1" spc="-114" dirty="0">
                <a:solidFill>
                  <a:srgbClr val="FFC000"/>
                </a:solidFill>
                <a:latin typeface="Trebuchet MS" panose="020B0703020202090204"/>
                <a:cs typeface="Trebuchet MS" panose="020B0703020202090204"/>
              </a:rPr>
              <a:t>a</a:t>
            </a:r>
            <a:r>
              <a:rPr sz="2300" b="1" spc="-145" dirty="0">
                <a:solidFill>
                  <a:srgbClr val="FFC000"/>
                </a:solidFill>
                <a:latin typeface="Trebuchet MS" panose="020B0703020202090204"/>
                <a:cs typeface="Trebuchet MS" panose="020B0703020202090204"/>
              </a:rPr>
              <a:t>t</a:t>
            </a:r>
            <a:r>
              <a:rPr sz="2300" b="1" spc="-114" dirty="0">
                <a:solidFill>
                  <a:srgbClr val="FFC000"/>
                </a:solidFill>
                <a:latin typeface="Trebuchet MS" panose="020B0703020202090204"/>
                <a:cs typeface="Trebuchet MS" panose="020B0703020202090204"/>
              </a:rPr>
              <a:t>e  </a:t>
            </a:r>
            <a:r>
              <a:rPr sz="2300" b="1" spc="-155" dirty="0">
                <a:solidFill>
                  <a:srgbClr val="FFC000"/>
                </a:solidFill>
                <a:latin typeface="Trebuchet MS" panose="020B0703020202090204"/>
                <a:cs typeface="Trebuchet MS" panose="020B0703020202090204"/>
              </a:rPr>
              <a:t>Revenue</a:t>
            </a:r>
            <a:endParaRPr sz="2300">
              <a:latin typeface="Trebuchet MS" panose="020B0703020202090204"/>
              <a:cs typeface="Trebuchet MS" panose="020B0703020202090204"/>
            </a:endParaRPr>
          </a:p>
        </p:txBody>
      </p:sp>
      <p:sp>
        <p:nvSpPr>
          <p:cNvPr id="30" name="object 30"/>
          <p:cNvSpPr txBox="1"/>
          <p:nvPr/>
        </p:nvSpPr>
        <p:spPr>
          <a:xfrm>
            <a:off x="6342595" y="4965382"/>
            <a:ext cx="2096135" cy="1257935"/>
          </a:xfrm>
          <a:prstGeom prst="rect">
            <a:avLst/>
          </a:prstGeom>
          <a:solidFill>
            <a:srgbClr val="000000">
              <a:alpha val="70199"/>
            </a:srgbClr>
          </a:solidFill>
          <a:ln w="12700">
            <a:solidFill>
              <a:srgbClr val="FFFFFF"/>
            </a:solidFill>
          </a:ln>
        </p:spPr>
        <p:txBody>
          <a:bodyPr vert="horz" wrap="square" lIns="0" tIns="125095" rIns="0" bIns="0" rtlCol="0">
            <a:spAutoFit/>
          </a:bodyPr>
          <a:lstStyle/>
          <a:p>
            <a:pPr marL="271780" marR="262890" algn="ctr">
              <a:lnSpc>
                <a:spcPct val="92000"/>
              </a:lnSpc>
              <a:spcBef>
                <a:spcPts val="985"/>
              </a:spcBef>
            </a:pPr>
            <a:r>
              <a:rPr sz="2300" b="1" spc="-125" dirty="0">
                <a:solidFill>
                  <a:srgbClr val="FFC000"/>
                </a:solidFill>
                <a:latin typeface="Trebuchet MS" panose="020B0703020202090204"/>
                <a:cs typeface="Trebuchet MS" panose="020B0703020202090204"/>
              </a:rPr>
              <a:t>Expansion</a:t>
            </a:r>
            <a:r>
              <a:rPr sz="2300" b="1" spc="-250" dirty="0">
                <a:solidFill>
                  <a:srgbClr val="FFC000"/>
                </a:solidFill>
                <a:latin typeface="Trebuchet MS" panose="020B0703020202090204"/>
                <a:cs typeface="Trebuchet MS" panose="020B0703020202090204"/>
              </a:rPr>
              <a:t> </a:t>
            </a:r>
            <a:r>
              <a:rPr sz="2300" b="1" spc="-95" dirty="0">
                <a:solidFill>
                  <a:srgbClr val="FFC000"/>
                </a:solidFill>
                <a:latin typeface="Trebuchet MS" panose="020B0703020202090204"/>
                <a:cs typeface="Trebuchet MS" panose="020B0703020202090204"/>
              </a:rPr>
              <a:t>of  </a:t>
            </a:r>
            <a:r>
              <a:rPr sz="2300" b="1" spc="-105" dirty="0">
                <a:solidFill>
                  <a:srgbClr val="FFC000"/>
                </a:solidFill>
                <a:latin typeface="Trebuchet MS" panose="020B0703020202090204"/>
                <a:cs typeface="Trebuchet MS" panose="020B0703020202090204"/>
              </a:rPr>
              <a:t>Business to  </a:t>
            </a:r>
            <a:r>
              <a:rPr sz="2300" b="1" spc="-130" dirty="0">
                <a:solidFill>
                  <a:srgbClr val="FFC000"/>
                </a:solidFill>
                <a:latin typeface="Trebuchet MS" panose="020B0703020202090204"/>
                <a:cs typeface="Trebuchet MS" panose="020B0703020202090204"/>
              </a:rPr>
              <a:t>other</a:t>
            </a:r>
            <a:r>
              <a:rPr sz="2300" b="1" spc="-220" dirty="0">
                <a:solidFill>
                  <a:srgbClr val="FFC000"/>
                </a:solidFill>
                <a:latin typeface="Trebuchet MS" panose="020B0703020202090204"/>
                <a:cs typeface="Trebuchet MS" panose="020B0703020202090204"/>
              </a:rPr>
              <a:t> </a:t>
            </a:r>
            <a:r>
              <a:rPr sz="2300" b="1" spc="-125" dirty="0">
                <a:solidFill>
                  <a:srgbClr val="FFC000"/>
                </a:solidFill>
                <a:latin typeface="Trebuchet MS" panose="020B0703020202090204"/>
                <a:cs typeface="Trebuchet MS" panose="020B0703020202090204"/>
              </a:rPr>
              <a:t>states</a:t>
            </a:r>
            <a:endParaRPr sz="2300">
              <a:latin typeface="Trebuchet MS" panose="020B0703020202090204"/>
              <a:cs typeface="Trebuchet MS" panose="020B070302020209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C0C0C"/>
        </a:solidFill>
        <a:effectLst/>
      </p:bgPr>
    </p:bg>
    <p:spTree>
      <p:nvGrpSpPr>
        <p:cNvPr id="128" name="Shape 128"/>
        <p:cNvGrpSpPr/>
        <p:nvPr/>
      </p:nvGrpSpPr>
      <p:grpSpPr>
        <a:xfrm>
          <a:off x="0" y="0"/>
          <a:ext cx="0" cy="0"/>
          <a:chOff x="0" y="0"/>
          <a:chExt cx="0" cy="0"/>
        </a:xfrm>
      </p:grpSpPr>
      <p:sp>
        <p:nvSpPr>
          <p:cNvPr id="131" name="Google Shape;131;gfb192ebab7_0_168"/>
          <p:cNvSpPr txBox="1"/>
          <p:nvPr/>
        </p:nvSpPr>
        <p:spPr>
          <a:xfrm>
            <a:off x="332350" y="1333875"/>
            <a:ext cx="11524200" cy="46791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000"/>
              <a:buFont typeface="Arial" panose="020B0604020202090204"/>
              <a:buNone/>
            </a:pPr>
            <a:endParaRPr sz="1200" i="0" u="none" strike="noStrike" cap="none">
              <a:solidFill>
                <a:schemeClr val="lt1"/>
              </a:solidFill>
              <a:latin typeface="Montserrat"/>
              <a:ea typeface="Montserrat"/>
              <a:cs typeface="Montserrat"/>
              <a:sym typeface="Montserrat"/>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a:p>
            <a:pPr marL="0" marR="0" lvl="0" indent="0" algn="l" rtl="0">
              <a:lnSpc>
                <a:spcPct val="150000"/>
              </a:lnSpc>
              <a:spcBef>
                <a:spcPts val="0"/>
              </a:spcBef>
              <a:spcAft>
                <a:spcPts val="0"/>
              </a:spcAft>
              <a:buClr>
                <a:srgbClr val="000000"/>
              </a:buClr>
              <a:buSzPts val="1000"/>
              <a:buFont typeface="Arial" panose="020B0604020202090204"/>
              <a:buNone/>
            </a:pPr>
            <a:endParaRPr sz="1000">
              <a:solidFill>
                <a:schemeClr val="lt1"/>
              </a:solidFill>
              <a:latin typeface="Lato"/>
              <a:ea typeface="Lato"/>
              <a:cs typeface="Lato"/>
              <a:sym typeface="Lato"/>
            </a:endParaRPr>
          </a:p>
        </p:txBody>
      </p:sp>
      <p:pic>
        <p:nvPicPr>
          <p:cNvPr id="12" name="Picture 11" descr="Medicus-logos_white"/>
          <p:cNvPicPr>
            <a:picLocks noChangeAspect="1"/>
          </p:cNvPicPr>
          <p:nvPr/>
        </p:nvPicPr>
        <p:blipFill>
          <a:blip r:embed="rId1"/>
          <a:stretch>
            <a:fillRect/>
          </a:stretch>
        </p:blipFill>
        <p:spPr>
          <a:xfrm>
            <a:off x="1388745" y="44450"/>
            <a:ext cx="6411595" cy="6411595"/>
          </a:xfrm>
          <a:prstGeom prst="rect">
            <a:avLst/>
          </a:prstGeom>
        </p:spPr>
      </p:pic>
      <p:sp>
        <p:nvSpPr>
          <p:cNvPr id="10" name="object 10"/>
          <p:cNvSpPr txBox="1"/>
          <p:nvPr/>
        </p:nvSpPr>
        <p:spPr>
          <a:xfrm>
            <a:off x="5875655" y="4396105"/>
            <a:ext cx="5763895" cy="866775"/>
          </a:xfrm>
          <a:prstGeom prst="rect">
            <a:avLst/>
          </a:prstGeom>
        </p:spPr>
        <p:txBody>
          <a:bodyPr vert="horz" wrap="square" lIns="0" tIns="13970" rIns="0" bIns="0" rtlCol="0">
            <a:spAutoFit/>
          </a:bodyPr>
          <a:p>
            <a:pPr marL="12700" marR="5080">
              <a:lnSpc>
                <a:spcPct val="99000"/>
              </a:lnSpc>
              <a:spcBef>
                <a:spcPts val="110"/>
              </a:spcBef>
            </a:pPr>
            <a:r>
              <a:rPr sz="2800" b="1" i="1" spc="-210" dirty="0">
                <a:solidFill>
                  <a:srgbClr val="FFC000"/>
                </a:solidFill>
                <a:latin typeface="Trebuchet MS" panose="020B0703020202090204"/>
                <a:cs typeface="Trebuchet MS" panose="020B0703020202090204"/>
                <a:sym typeface="+mn-ea"/>
              </a:rPr>
              <a:t>“</a:t>
            </a:r>
            <a:r>
              <a:rPr lang="en-US" sz="2800" b="1" i="1" spc="-210" dirty="0">
                <a:solidFill>
                  <a:srgbClr val="FFC000"/>
                </a:solidFill>
                <a:latin typeface="Trebuchet MS" panose="020B0703020202090204"/>
                <a:cs typeface="Trebuchet MS" panose="020B0703020202090204"/>
                <a:sym typeface="+mn-ea"/>
              </a:rPr>
              <a:t>Get t</a:t>
            </a:r>
            <a:r>
              <a:rPr sz="2800" b="1" i="1" dirty="0">
                <a:solidFill>
                  <a:srgbClr val="FFC000"/>
                </a:solidFill>
                <a:latin typeface="Trebuchet MS" panose="020B0703020202090204"/>
                <a:cs typeface="Trebuchet MS" panose="020B0703020202090204"/>
                <a:sym typeface="+mn-ea"/>
              </a:rPr>
              <a:t>he care you need</a:t>
            </a:r>
            <a:r>
              <a:rPr lang="en-US" sz="2800" b="1" i="1" dirty="0">
                <a:solidFill>
                  <a:srgbClr val="FFC000"/>
                </a:solidFill>
                <a:latin typeface="Trebuchet MS" panose="020B0703020202090204"/>
                <a:cs typeface="Trebuchet MS" panose="020B0703020202090204"/>
                <a:sym typeface="+mn-ea"/>
              </a:rPr>
              <a:t>, and</a:t>
            </a:r>
            <a:r>
              <a:rPr sz="2800" b="1" i="1" dirty="0">
                <a:solidFill>
                  <a:srgbClr val="FFC000"/>
                </a:solidFill>
                <a:latin typeface="Trebuchet MS" panose="020B0703020202090204"/>
                <a:cs typeface="Trebuchet MS" panose="020B0703020202090204"/>
                <a:sym typeface="+mn-ea"/>
              </a:rPr>
              <a:t> </a:t>
            </a:r>
            <a:r>
              <a:rPr lang="en-US" sz="2800" b="1" i="1" dirty="0">
                <a:solidFill>
                  <a:srgbClr val="FFC000"/>
                </a:solidFill>
                <a:latin typeface="Trebuchet MS" panose="020B0703020202090204"/>
                <a:cs typeface="Trebuchet MS" panose="020B0703020202090204"/>
                <a:sym typeface="+mn-ea"/>
              </a:rPr>
              <a:t>t</a:t>
            </a:r>
            <a:r>
              <a:rPr sz="2800" b="1" i="1" dirty="0">
                <a:solidFill>
                  <a:srgbClr val="FFC000"/>
                </a:solidFill>
                <a:latin typeface="Trebuchet MS" panose="020B0703020202090204"/>
                <a:cs typeface="Trebuchet MS" panose="020B0703020202090204"/>
                <a:sym typeface="+mn-ea"/>
              </a:rPr>
              <a:t>he compassion you deserve.</a:t>
            </a:r>
            <a:r>
              <a:rPr sz="2800" b="1" i="1" spc="-95" dirty="0">
                <a:solidFill>
                  <a:srgbClr val="FFC000"/>
                </a:solidFill>
                <a:latin typeface="Trebuchet MS" panose="020B0703020202090204"/>
                <a:cs typeface="Trebuchet MS" panose="020B0703020202090204"/>
                <a:sym typeface="+mn-ea"/>
              </a:rPr>
              <a:t>”</a:t>
            </a:r>
            <a:endParaRPr sz="2800" b="1" i="1" spc="-95" dirty="0">
              <a:solidFill>
                <a:srgbClr val="FFC000"/>
              </a:solidFill>
              <a:latin typeface="Trebuchet MS" panose="020B0703020202090204"/>
              <a:cs typeface="Trebuchet MS" panose="020B070302020209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9625</Words>
  <Application>WPS Writer</Application>
  <PresentationFormat/>
  <Paragraphs>507</Paragraphs>
  <Slides>17</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17</vt:i4>
      </vt:variant>
    </vt:vector>
  </HeadingPairs>
  <TitlesOfParts>
    <vt:vector size="37" baseType="lpstr">
      <vt:lpstr>Arial</vt:lpstr>
      <vt:lpstr>SimSun</vt:lpstr>
      <vt:lpstr>Wingdings</vt:lpstr>
      <vt:lpstr>Arial</vt:lpstr>
      <vt:lpstr>Trebuchet MS</vt:lpstr>
      <vt:lpstr>Times New Roman</vt:lpstr>
      <vt:lpstr>Verdana</vt:lpstr>
      <vt:lpstr>Arial Bold</vt:lpstr>
      <vt:lpstr>Trebuchet MS Bold Italic</vt:lpstr>
      <vt:lpstr>Montserrat</vt:lpstr>
      <vt:lpstr>Lato</vt:lpstr>
      <vt:lpstr>宋体-简</vt:lpstr>
      <vt:lpstr>Carlito</vt:lpstr>
      <vt:lpstr>Thonburi</vt:lpstr>
      <vt:lpstr>Calibri</vt:lpstr>
      <vt:lpstr>微软雅黑</vt:lpstr>
      <vt:lpstr>汉仪旗黑</vt:lpstr>
      <vt:lpstr>Arial Unicode MS</vt:lpstr>
      <vt:lpstr>Helvetica Neue</vt:lpstr>
      <vt:lpstr>Office Theme</vt:lpstr>
      <vt:lpstr>PowerPoint 演示文稿</vt:lpstr>
      <vt:lpstr>PowerPoint 演示文稿</vt:lpstr>
      <vt:lpstr>MARKET OPPORTUNITY</vt:lpstr>
      <vt:lpstr>TARGET CUSTOMERS</vt:lpstr>
      <vt:lpstr>GO TO MARKET STRATEGY AND TIMELINE</vt:lpstr>
      <vt:lpstr>UNIQUE ADVANTAGES</vt:lpstr>
      <vt:lpstr>WHY NOW?</vt:lpstr>
      <vt:lpstr>PROJECTED GROWTH PLAN</vt:lpstr>
      <vt:lpstr>PowerPoint 演示文稿</vt:lpstr>
      <vt:lpstr>PowerPoint 演示文稿</vt:lpstr>
      <vt:lpstr>PowerPoint 演示文稿</vt:lpstr>
      <vt:lpstr>PowerPoint 演示文稿</vt:lpstr>
      <vt:lpstr>TECHNOLOGY STACK</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Ramanda Galang Bryantama</dc:creator>
  <cp:lastModifiedBy>aryan</cp:lastModifiedBy>
  <cp:revision>11</cp:revision>
  <dcterms:created xsi:type="dcterms:W3CDTF">2021-11-14T05:51:57Z</dcterms:created>
  <dcterms:modified xsi:type="dcterms:W3CDTF">2021-11-14T05:51:57Z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