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A27CC-AD1C-4584-BC6C-9395EA482BB1}" type="doc">
      <dgm:prSet loTypeId="urn:microsoft.com/office/officeart/2005/8/layout/venn1" loCatId="relationship" qsTypeId="urn:microsoft.com/office/officeart/2005/8/quickstyle/simple1" qsCatId="simple" csTypeId="urn:microsoft.com/office/officeart/2005/8/colors/accent2_2" csCatId="accent2" phldr="1"/>
      <dgm:spPr/>
    </dgm:pt>
    <dgm:pt modelId="{08B205A8-1255-43F4-9E74-517BF80C5554}">
      <dgm:prSet phldrT="[Text]"/>
      <dgm:spPr/>
      <dgm:t>
        <a:bodyPr/>
        <a:lstStyle/>
        <a:p>
          <a:r>
            <a:rPr lang="en-US" dirty="0" err="1" smtClean="0">
              <a:solidFill>
                <a:schemeClr val="accent6">
                  <a:lumMod val="50000"/>
                </a:schemeClr>
              </a:solidFill>
            </a:rPr>
            <a:t>Organisational</a:t>
          </a:r>
          <a:endParaRPr lang="en-IN" dirty="0">
            <a:solidFill>
              <a:schemeClr val="accent6">
                <a:lumMod val="50000"/>
              </a:schemeClr>
            </a:solidFill>
          </a:endParaRPr>
        </a:p>
      </dgm:t>
    </dgm:pt>
    <dgm:pt modelId="{E81893C5-88F3-4C05-9466-1A28379804EF}" type="parTrans" cxnId="{6A890B9A-A48E-400B-83FD-DBD9224252CA}">
      <dgm:prSet/>
      <dgm:spPr/>
      <dgm:t>
        <a:bodyPr/>
        <a:lstStyle/>
        <a:p>
          <a:endParaRPr lang="en-IN">
            <a:solidFill>
              <a:schemeClr val="accent6">
                <a:lumMod val="50000"/>
              </a:schemeClr>
            </a:solidFill>
          </a:endParaRPr>
        </a:p>
      </dgm:t>
    </dgm:pt>
    <dgm:pt modelId="{38890381-AC93-4788-8313-E53065A68C3C}" type="sibTrans" cxnId="{6A890B9A-A48E-400B-83FD-DBD9224252CA}">
      <dgm:prSet/>
      <dgm:spPr/>
      <dgm:t>
        <a:bodyPr/>
        <a:lstStyle/>
        <a:p>
          <a:endParaRPr lang="en-IN">
            <a:solidFill>
              <a:schemeClr val="accent6">
                <a:lumMod val="50000"/>
              </a:schemeClr>
            </a:solidFill>
          </a:endParaRPr>
        </a:p>
      </dgm:t>
    </dgm:pt>
    <dgm:pt modelId="{4BA7031F-781E-4B6C-A7F9-3F2FC0669C7A}">
      <dgm:prSet phldrT="[Text]"/>
      <dgm:spPr/>
      <dgm:t>
        <a:bodyPr/>
        <a:lstStyle/>
        <a:p>
          <a:r>
            <a:rPr lang="en-US" dirty="0" smtClean="0">
              <a:solidFill>
                <a:schemeClr val="accent6">
                  <a:lumMod val="50000"/>
                </a:schemeClr>
              </a:solidFill>
            </a:rPr>
            <a:t>Personal</a:t>
          </a:r>
          <a:endParaRPr lang="en-IN" dirty="0">
            <a:solidFill>
              <a:schemeClr val="accent6">
                <a:lumMod val="50000"/>
              </a:schemeClr>
            </a:solidFill>
          </a:endParaRPr>
        </a:p>
      </dgm:t>
    </dgm:pt>
    <dgm:pt modelId="{2C3378AC-A74C-4EB2-8650-0981CC115833}" type="parTrans" cxnId="{23FEDFA2-D698-421C-B135-300C9BD0E3A5}">
      <dgm:prSet/>
      <dgm:spPr/>
      <dgm:t>
        <a:bodyPr/>
        <a:lstStyle/>
        <a:p>
          <a:endParaRPr lang="en-IN">
            <a:solidFill>
              <a:schemeClr val="accent6">
                <a:lumMod val="50000"/>
              </a:schemeClr>
            </a:solidFill>
          </a:endParaRPr>
        </a:p>
      </dgm:t>
    </dgm:pt>
    <dgm:pt modelId="{F22FF9A0-68D5-43A3-A08F-B6BE30E1964B}" type="sibTrans" cxnId="{23FEDFA2-D698-421C-B135-300C9BD0E3A5}">
      <dgm:prSet/>
      <dgm:spPr/>
      <dgm:t>
        <a:bodyPr/>
        <a:lstStyle/>
        <a:p>
          <a:endParaRPr lang="en-IN">
            <a:solidFill>
              <a:schemeClr val="accent6">
                <a:lumMod val="50000"/>
              </a:schemeClr>
            </a:solidFill>
          </a:endParaRPr>
        </a:p>
      </dgm:t>
    </dgm:pt>
    <dgm:pt modelId="{3B481F9D-E300-44E1-88E3-B561B295E81B}">
      <dgm:prSet phldrT="[Text]"/>
      <dgm:spPr/>
      <dgm:t>
        <a:bodyPr/>
        <a:lstStyle/>
        <a:p>
          <a:r>
            <a:rPr lang="en-US" dirty="0" smtClean="0">
              <a:solidFill>
                <a:schemeClr val="accent6">
                  <a:lumMod val="50000"/>
                </a:schemeClr>
              </a:solidFill>
            </a:rPr>
            <a:t>Social</a:t>
          </a:r>
          <a:endParaRPr lang="en-IN" dirty="0">
            <a:solidFill>
              <a:schemeClr val="accent6">
                <a:lumMod val="50000"/>
              </a:schemeClr>
            </a:solidFill>
          </a:endParaRPr>
        </a:p>
      </dgm:t>
    </dgm:pt>
    <dgm:pt modelId="{D363F2C6-813E-459D-B16F-690119DDF121}" type="parTrans" cxnId="{95AF0ED8-1475-4FB5-AA3D-1912C435AEEE}">
      <dgm:prSet/>
      <dgm:spPr/>
      <dgm:t>
        <a:bodyPr/>
        <a:lstStyle/>
        <a:p>
          <a:endParaRPr lang="en-IN">
            <a:solidFill>
              <a:schemeClr val="accent6">
                <a:lumMod val="50000"/>
              </a:schemeClr>
            </a:solidFill>
          </a:endParaRPr>
        </a:p>
      </dgm:t>
    </dgm:pt>
    <dgm:pt modelId="{A83813AC-0C02-4C14-9933-A6260610AB35}" type="sibTrans" cxnId="{95AF0ED8-1475-4FB5-AA3D-1912C435AEEE}">
      <dgm:prSet/>
      <dgm:spPr/>
      <dgm:t>
        <a:bodyPr/>
        <a:lstStyle/>
        <a:p>
          <a:endParaRPr lang="en-IN">
            <a:solidFill>
              <a:schemeClr val="accent6">
                <a:lumMod val="50000"/>
              </a:schemeClr>
            </a:solidFill>
          </a:endParaRPr>
        </a:p>
      </dgm:t>
    </dgm:pt>
    <dgm:pt modelId="{1E1A8491-7E2B-4014-8A80-180929FB3261}" type="pres">
      <dgm:prSet presAssocID="{DC7A27CC-AD1C-4584-BC6C-9395EA482BB1}" presName="compositeShape" presStyleCnt="0">
        <dgm:presLayoutVars>
          <dgm:chMax val="7"/>
          <dgm:dir/>
          <dgm:resizeHandles val="exact"/>
        </dgm:presLayoutVars>
      </dgm:prSet>
      <dgm:spPr/>
    </dgm:pt>
    <dgm:pt modelId="{D1E390D3-BA1B-436B-9C93-CA95147E3D5E}" type="pres">
      <dgm:prSet presAssocID="{08B205A8-1255-43F4-9E74-517BF80C5554}" presName="circ1" presStyleLbl="vennNode1" presStyleIdx="0" presStyleCnt="3"/>
      <dgm:spPr/>
      <dgm:t>
        <a:bodyPr/>
        <a:lstStyle/>
        <a:p>
          <a:endParaRPr lang="en-IN"/>
        </a:p>
      </dgm:t>
    </dgm:pt>
    <dgm:pt modelId="{50BF00F0-43B0-4B01-8F50-AD08E0B8F573}" type="pres">
      <dgm:prSet presAssocID="{08B205A8-1255-43F4-9E74-517BF80C5554}" presName="circ1Tx" presStyleLbl="revTx" presStyleIdx="0" presStyleCnt="0">
        <dgm:presLayoutVars>
          <dgm:chMax val="0"/>
          <dgm:chPref val="0"/>
          <dgm:bulletEnabled val="1"/>
        </dgm:presLayoutVars>
      </dgm:prSet>
      <dgm:spPr/>
      <dgm:t>
        <a:bodyPr/>
        <a:lstStyle/>
        <a:p>
          <a:endParaRPr lang="en-IN"/>
        </a:p>
      </dgm:t>
    </dgm:pt>
    <dgm:pt modelId="{36D1EDCC-DD5A-4482-8779-BC7EBC2903A4}" type="pres">
      <dgm:prSet presAssocID="{4BA7031F-781E-4B6C-A7F9-3F2FC0669C7A}" presName="circ2" presStyleLbl="vennNode1" presStyleIdx="1" presStyleCnt="3"/>
      <dgm:spPr/>
    </dgm:pt>
    <dgm:pt modelId="{7F1E4903-EFF0-4FE7-B735-CD4C8A00C37F}" type="pres">
      <dgm:prSet presAssocID="{4BA7031F-781E-4B6C-A7F9-3F2FC0669C7A}" presName="circ2Tx" presStyleLbl="revTx" presStyleIdx="0" presStyleCnt="0">
        <dgm:presLayoutVars>
          <dgm:chMax val="0"/>
          <dgm:chPref val="0"/>
          <dgm:bulletEnabled val="1"/>
        </dgm:presLayoutVars>
      </dgm:prSet>
      <dgm:spPr/>
    </dgm:pt>
    <dgm:pt modelId="{7DCC933B-D92A-4116-AB0B-C9639008C1CF}" type="pres">
      <dgm:prSet presAssocID="{3B481F9D-E300-44E1-88E3-B561B295E81B}" presName="circ3" presStyleLbl="vennNode1" presStyleIdx="2" presStyleCnt="3"/>
      <dgm:spPr/>
    </dgm:pt>
    <dgm:pt modelId="{2A5ECC75-3E06-4392-9663-66C3922FAE28}" type="pres">
      <dgm:prSet presAssocID="{3B481F9D-E300-44E1-88E3-B561B295E81B}" presName="circ3Tx" presStyleLbl="revTx" presStyleIdx="0" presStyleCnt="0">
        <dgm:presLayoutVars>
          <dgm:chMax val="0"/>
          <dgm:chPref val="0"/>
          <dgm:bulletEnabled val="1"/>
        </dgm:presLayoutVars>
      </dgm:prSet>
      <dgm:spPr/>
    </dgm:pt>
  </dgm:ptLst>
  <dgm:cxnLst>
    <dgm:cxn modelId="{23FEDFA2-D698-421C-B135-300C9BD0E3A5}" srcId="{DC7A27CC-AD1C-4584-BC6C-9395EA482BB1}" destId="{4BA7031F-781E-4B6C-A7F9-3F2FC0669C7A}" srcOrd="1" destOrd="0" parTransId="{2C3378AC-A74C-4EB2-8650-0981CC115833}" sibTransId="{F22FF9A0-68D5-43A3-A08F-B6BE30E1964B}"/>
    <dgm:cxn modelId="{9E50BD94-4E0B-49DC-B264-1DC050466B23}" type="presOf" srcId="{3B481F9D-E300-44E1-88E3-B561B295E81B}" destId="{7DCC933B-D92A-4116-AB0B-C9639008C1CF}" srcOrd="0" destOrd="0" presId="urn:microsoft.com/office/officeart/2005/8/layout/venn1"/>
    <dgm:cxn modelId="{935EC5EC-84AA-4F87-8BF3-146F8DE91532}" type="presOf" srcId="{4BA7031F-781E-4B6C-A7F9-3F2FC0669C7A}" destId="{36D1EDCC-DD5A-4482-8779-BC7EBC2903A4}" srcOrd="0" destOrd="0" presId="urn:microsoft.com/office/officeart/2005/8/layout/venn1"/>
    <dgm:cxn modelId="{6A890B9A-A48E-400B-83FD-DBD9224252CA}" srcId="{DC7A27CC-AD1C-4584-BC6C-9395EA482BB1}" destId="{08B205A8-1255-43F4-9E74-517BF80C5554}" srcOrd="0" destOrd="0" parTransId="{E81893C5-88F3-4C05-9466-1A28379804EF}" sibTransId="{38890381-AC93-4788-8313-E53065A68C3C}"/>
    <dgm:cxn modelId="{95AF0ED8-1475-4FB5-AA3D-1912C435AEEE}" srcId="{DC7A27CC-AD1C-4584-BC6C-9395EA482BB1}" destId="{3B481F9D-E300-44E1-88E3-B561B295E81B}" srcOrd="2" destOrd="0" parTransId="{D363F2C6-813E-459D-B16F-690119DDF121}" sibTransId="{A83813AC-0C02-4C14-9933-A6260610AB35}"/>
    <dgm:cxn modelId="{349E327A-2F61-4580-97D1-EED77635E74A}" type="presOf" srcId="{3B481F9D-E300-44E1-88E3-B561B295E81B}" destId="{2A5ECC75-3E06-4392-9663-66C3922FAE28}" srcOrd="1" destOrd="0" presId="urn:microsoft.com/office/officeart/2005/8/layout/venn1"/>
    <dgm:cxn modelId="{8B58C707-119D-40D5-B5C8-9AA7BC8082FA}" type="presOf" srcId="{08B205A8-1255-43F4-9E74-517BF80C5554}" destId="{50BF00F0-43B0-4B01-8F50-AD08E0B8F573}" srcOrd="1" destOrd="0" presId="urn:microsoft.com/office/officeart/2005/8/layout/venn1"/>
    <dgm:cxn modelId="{1930A95E-D371-4ACF-806F-C8357700244C}" type="presOf" srcId="{08B205A8-1255-43F4-9E74-517BF80C5554}" destId="{D1E390D3-BA1B-436B-9C93-CA95147E3D5E}" srcOrd="0" destOrd="0" presId="urn:microsoft.com/office/officeart/2005/8/layout/venn1"/>
    <dgm:cxn modelId="{A9219C33-55D0-4171-9479-842E523DAD5C}" type="presOf" srcId="{DC7A27CC-AD1C-4584-BC6C-9395EA482BB1}" destId="{1E1A8491-7E2B-4014-8A80-180929FB3261}" srcOrd="0" destOrd="0" presId="urn:microsoft.com/office/officeart/2005/8/layout/venn1"/>
    <dgm:cxn modelId="{FBA110E1-4392-4E46-B12F-CA2061FECE2C}" type="presOf" srcId="{4BA7031F-781E-4B6C-A7F9-3F2FC0669C7A}" destId="{7F1E4903-EFF0-4FE7-B735-CD4C8A00C37F}" srcOrd="1" destOrd="0" presId="urn:microsoft.com/office/officeart/2005/8/layout/venn1"/>
    <dgm:cxn modelId="{0BAFE463-ABD3-4AAA-B6B4-AB654716B258}" type="presParOf" srcId="{1E1A8491-7E2B-4014-8A80-180929FB3261}" destId="{D1E390D3-BA1B-436B-9C93-CA95147E3D5E}" srcOrd="0" destOrd="0" presId="urn:microsoft.com/office/officeart/2005/8/layout/venn1"/>
    <dgm:cxn modelId="{B67B1127-F069-47C1-AEB8-B455D190AD06}" type="presParOf" srcId="{1E1A8491-7E2B-4014-8A80-180929FB3261}" destId="{50BF00F0-43B0-4B01-8F50-AD08E0B8F573}" srcOrd="1" destOrd="0" presId="urn:microsoft.com/office/officeart/2005/8/layout/venn1"/>
    <dgm:cxn modelId="{2D3D0FE6-4D84-4BE8-9A52-BD082FFE9929}" type="presParOf" srcId="{1E1A8491-7E2B-4014-8A80-180929FB3261}" destId="{36D1EDCC-DD5A-4482-8779-BC7EBC2903A4}" srcOrd="2" destOrd="0" presId="urn:microsoft.com/office/officeart/2005/8/layout/venn1"/>
    <dgm:cxn modelId="{921E71B0-C7A6-4170-8E05-14DB7E92B7A6}" type="presParOf" srcId="{1E1A8491-7E2B-4014-8A80-180929FB3261}" destId="{7F1E4903-EFF0-4FE7-B735-CD4C8A00C37F}" srcOrd="3" destOrd="0" presId="urn:microsoft.com/office/officeart/2005/8/layout/venn1"/>
    <dgm:cxn modelId="{BABAD0B0-6BCC-4AD2-A92C-F9459ECC5927}" type="presParOf" srcId="{1E1A8491-7E2B-4014-8A80-180929FB3261}" destId="{7DCC933B-D92A-4116-AB0B-C9639008C1CF}" srcOrd="4" destOrd="0" presId="urn:microsoft.com/office/officeart/2005/8/layout/venn1"/>
    <dgm:cxn modelId="{8041DB6F-9E45-4692-A156-D3871923EF04}" type="presParOf" srcId="{1E1A8491-7E2B-4014-8A80-180929FB3261}" destId="{2A5ECC75-3E06-4392-9663-66C3922FAE28}"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8C53FF-F84A-4B52-BF99-B80385CF6555}" type="doc">
      <dgm:prSet loTypeId="urn:microsoft.com/office/officeart/2005/8/layout/pyramid2" loCatId="pyramid" qsTypeId="urn:microsoft.com/office/officeart/2005/8/quickstyle/3d2" qsCatId="3D" csTypeId="urn:microsoft.com/office/officeart/2005/8/colors/colorful2" csCatId="colorful" phldr="1"/>
      <dgm:spPr/>
    </dgm:pt>
    <dgm:pt modelId="{39736D7A-3F44-4110-B07B-7B7E3AD21ED8}">
      <dgm:prSet phldrT="[Text]"/>
      <dgm:spPr/>
      <dgm:t>
        <a:bodyPr/>
        <a:lstStyle/>
        <a:p>
          <a:r>
            <a:rPr lang="en-US" dirty="0" smtClean="0"/>
            <a:t>Top level Management</a:t>
          </a:r>
          <a:endParaRPr lang="en-IN" dirty="0"/>
        </a:p>
      </dgm:t>
    </dgm:pt>
    <dgm:pt modelId="{6E2E9172-08F4-406B-AA88-B2E50F7AB753}" type="parTrans" cxnId="{A113C81F-8C0B-42EE-B7B5-BB9C0ECE1C72}">
      <dgm:prSet/>
      <dgm:spPr/>
      <dgm:t>
        <a:bodyPr/>
        <a:lstStyle/>
        <a:p>
          <a:endParaRPr lang="en-IN"/>
        </a:p>
      </dgm:t>
    </dgm:pt>
    <dgm:pt modelId="{47B54194-4A7E-41C3-816A-DE58D3CDE593}" type="sibTrans" cxnId="{A113C81F-8C0B-42EE-B7B5-BB9C0ECE1C72}">
      <dgm:prSet/>
      <dgm:spPr/>
      <dgm:t>
        <a:bodyPr/>
        <a:lstStyle/>
        <a:p>
          <a:endParaRPr lang="en-IN"/>
        </a:p>
      </dgm:t>
    </dgm:pt>
    <dgm:pt modelId="{C4A87C94-EA76-4424-96B7-17E99798EC93}">
      <dgm:prSet phldrT="[Text]"/>
      <dgm:spPr/>
      <dgm:t>
        <a:bodyPr/>
        <a:lstStyle/>
        <a:p>
          <a:r>
            <a:rPr lang="en-US" dirty="0" smtClean="0"/>
            <a:t>Middle level Management</a:t>
          </a:r>
          <a:endParaRPr lang="en-IN" dirty="0"/>
        </a:p>
      </dgm:t>
    </dgm:pt>
    <dgm:pt modelId="{842B352E-5EAF-4826-B080-AA95CD2C5027}" type="parTrans" cxnId="{97598476-78A6-48C4-AA9B-BEE47372D6BB}">
      <dgm:prSet/>
      <dgm:spPr/>
      <dgm:t>
        <a:bodyPr/>
        <a:lstStyle/>
        <a:p>
          <a:endParaRPr lang="en-IN"/>
        </a:p>
      </dgm:t>
    </dgm:pt>
    <dgm:pt modelId="{F24FD1DB-2D0E-4522-AE7F-F057B83661C3}" type="sibTrans" cxnId="{97598476-78A6-48C4-AA9B-BEE47372D6BB}">
      <dgm:prSet/>
      <dgm:spPr/>
      <dgm:t>
        <a:bodyPr/>
        <a:lstStyle/>
        <a:p>
          <a:endParaRPr lang="en-IN"/>
        </a:p>
      </dgm:t>
    </dgm:pt>
    <dgm:pt modelId="{52FC23CB-6200-4AD9-94EC-1D942B6B30AA}">
      <dgm:prSet phldrT="[Text]"/>
      <dgm:spPr/>
      <dgm:t>
        <a:bodyPr/>
        <a:lstStyle/>
        <a:p>
          <a:r>
            <a:rPr lang="en-US" dirty="0" smtClean="0"/>
            <a:t>Lower level Management</a:t>
          </a:r>
          <a:endParaRPr lang="en-IN" dirty="0"/>
        </a:p>
      </dgm:t>
    </dgm:pt>
    <dgm:pt modelId="{3911A453-EB07-4BB2-9051-A6178154E0C9}" type="parTrans" cxnId="{7E6DCFBA-7B1F-446E-95F8-5B02EBFAD91F}">
      <dgm:prSet/>
      <dgm:spPr/>
      <dgm:t>
        <a:bodyPr/>
        <a:lstStyle/>
        <a:p>
          <a:endParaRPr lang="en-IN"/>
        </a:p>
      </dgm:t>
    </dgm:pt>
    <dgm:pt modelId="{FBF125E6-41C7-41E8-ABCA-24E83754E0FF}" type="sibTrans" cxnId="{7E6DCFBA-7B1F-446E-95F8-5B02EBFAD91F}">
      <dgm:prSet/>
      <dgm:spPr/>
      <dgm:t>
        <a:bodyPr/>
        <a:lstStyle/>
        <a:p>
          <a:endParaRPr lang="en-IN"/>
        </a:p>
      </dgm:t>
    </dgm:pt>
    <dgm:pt modelId="{48D5204E-F71F-4B32-B65A-07722825884C}" type="pres">
      <dgm:prSet presAssocID="{EF8C53FF-F84A-4B52-BF99-B80385CF6555}" presName="compositeShape" presStyleCnt="0">
        <dgm:presLayoutVars>
          <dgm:dir/>
          <dgm:resizeHandles/>
        </dgm:presLayoutVars>
      </dgm:prSet>
      <dgm:spPr/>
    </dgm:pt>
    <dgm:pt modelId="{CEDA88CB-5BD3-451E-B7D5-839A271CE47B}" type="pres">
      <dgm:prSet presAssocID="{EF8C53FF-F84A-4B52-BF99-B80385CF6555}" presName="pyramid" presStyleLbl="node1" presStyleIdx="0" presStyleCnt="1"/>
      <dgm:spPr/>
    </dgm:pt>
    <dgm:pt modelId="{EF1FE39B-BBF9-4796-9A85-4F40002E5B06}" type="pres">
      <dgm:prSet presAssocID="{EF8C53FF-F84A-4B52-BF99-B80385CF6555}" presName="theList" presStyleCnt="0"/>
      <dgm:spPr/>
    </dgm:pt>
    <dgm:pt modelId="{3F0103E0-9221-449B-99FE-6D9092BC55A8}" type="pres">
      <dgm:prSet presAssocID="{39736D7A-3F44-4110-B07B-7B7E3AD21ED8}" presName="aNode" presStyleLbl="fgAcc1" presStyleIdx="0" presStyleCnt="3">
        <dgm:presLayoutVars>
          <dgm:bulletEnabled val="1"/>
        </dgm:presLayoutVars>
      </dgm:prSet>
      <dgm:spPr/>
    </dgm:pt>
    <dgm:pt modelId="{7CB8FCFC-D1C5-4C8E-BD2C-20E1E1DC6327}" type="pres">
      <dgm:prSet presAssocID="{39736D7A-3F44-4110-B07B-7B7E3AD21ED8}" presName="aSpace" presStyleCnt="0"/>
      <dgm:spPr/>
    </dgm:pt>
    <dgm:pt modelId="{3771B7D3-875C-4E8A-B77B-507424451DC0}" type="pres">
      <dgm:prSet presAssocID="{C4A87C94-EA76-4424-96B7-17E99798EC93}" presName="aNode" presStyleLbl="fgAcc1" presStyleIdx="1" presStyleCnt="3">
        <dgm:presLayoutVars>
          <dgm:bulletEnabled val="1"/>
        </dgm:presLayoutVars>
      </dgm:prSet>
      <dgm:spPr/>
    </dgm:pt>
    <dgm:pt modelId="{C71970A3-9E30-43D7-9034-BE7CA3F7A605}" type="pres">
      <dgm:prSet presAssocID="{C4A87C94-EA76-4424-96B7-17E99798EC93}" presName="aSpace" presStyleCnt="0"/>
      <dgm:spPr/>
    </dgm:pt>
    <dgm:pt modelId="{EE2AE9B5-ED9C-41B2-96AF-72CC8F9E0681}" type="pres">
      <dgm:prSet presAssocID="{52FC23CB-6200-4AD9-94EC-1D942B6B30AA}" presName="aNode" presStyleLbl="fgAcc1" presStyleIdx="2" presStyleCnt="3">
        <dgm:presLayoutVars>
          <dgm:bulletEnabled val="1"/>
        </dgm:presLayoutVars>
      </dgm:prSet>
      <dgm:spPr/>
    </dgm:pt>
    <dgm:pt modelId="{11A1F0DF-A1CE-433C-AEF6-4B3450D7D392}" type="pres">
      <dgm:prSet presAssocID="{52FC23CB-6200-4AD9-94EC-1D942B6B30AA}" presName="aSpace" presStyleCnt="0"/>
      <dgm:spPr/>
    </dgm:pt>
  </dgm:ptLst>
  <dgm:cxnLst>
    <dgm:cxn modelId="{FD4360F4-328F-4972-A418-7540D846A1B8}" type="presOf" srcId="{C4A87C94-EA76-4424-96B7-17E99798EC93}" destId="{3771B7D3-875C-4E8A-B77B-507424451DC0}" srcOrd="0" destOrd="0" presId="urn:microsoft.com/office/officeart/2005/8/layout/pyramid2"/>
    <dgm:cxn modelId="{36C9EB73-5AD7-490F-80C1-B97663F0A394}" type="presOf" srcId="{EF8C53FF-F84A-4B52-BF99-B80385CF6555}" destId="{48D5204E-F71F-4B32-B65A-07722825884C}" srcOrd="0" destOrd="0" presId="urn:microsoft.com/office/officeart/2005/8/layout/pyramid2"/>
    <dgm:cxn modelId="{C5674B32-6705-42F8-95C8-F0A415D13DEA}" type="presOf" srcId="{39736D7A-3F44-4110-B07B-7B7E3AD21ED8}" destId="{3F0103E0-9221-449B-99FE-6D9092BC55A8}" srcOrd="0" destOrd="0" presId="urn:microsoft.com/office/officeart/2005/8/layout/pyramid2"/>
    <dgm:cxn modelId="{A113C81F-8C0B-42EE-B7B5-BB9C0ECE1C72}" srcId="{EF8C53FF-F84A-4B52-BF99-B80385CF6555}" destId="{39736D7A-3F44-4110-B07B-7B7E3AD21ED8}" srcOrd="0" destOrd="0" parTransId="{6E2E9172-08F4-406B-AA88-B2E50F7AB753}" sibTransId="{47B54194-4A7E-41C3-816A-DE58D3CDE593}"/>
    <dgm:cxn modelId="{7E6DCFBA-7B1F-446E-95F8-5B02EBFAD91F}" srcId="{EF8C53FF-F84A-4B52-BF99-B80385CF6555}" destId="{52FC23CB-6200-4AD9-94EC-1D942B6B30AA}" srcOrd="2" destOrd="0" parTransId="{3911A453-EB07-4BB2-9051-A6178154E0C9}" sibTransId="{FBF125E6-41C7-41E8-ABCA-24E83754E0FF}"/>
    <dgm:cxn modelId="{97598476-78A6-48C4-AA9B-BEE47372D6BB}" srcId="{EF8C53FF-F84A-4B52-BF99-B80385CF6555}" destId="{C4A87C94-EA76-4424-96B7-17E99798EC93}" srcOrd="1" destOrd="0" parTransId="{842B352E-5EAF-4826-B080-AA95CD2C5027}" sibTransId="{F24FD1DB-2D0E-4522-AE7F-F057B83661C3}"/>
    <dgm:cxn modelId="{559D3B3B-BE1D-48B0-951D-5740C5C215EF}" type="presOf" srcId="{52FC23CB-6200-4AD9-94EC-1D942B6B30AA}" destId="{EE2AE9B5-ED9C-41B2-96AF-72CC8F9E0681}" srcOrd="0" destOrd="0" presId="urn:microsoft.com/office/officeart/2005/8/layout/pyramid2"/>
    <dgm:cxn modelId="{77C3A996-BEBD-48F2-83C9-6735B4699BD8}" type="presParOf" srcId="{48D5204E-F71F-4B32-B65A-07722825884C}" destId="{CEDA88CB-5BD3-451E-B7D5-839A271CE47B}" srcOrd="0" destOrd="0" presId="urn:microsoft.com/office/officeart/2005/8/layout/pyramid2"/>
    <dgm:cxn modelId="{22CB651B-22E3-4BB8-A634-DB99171AAC19}" type="presParOf" srcId="{48D5204E-F71F-4B32-B65A-07722825884C}" destId="{EF1FE39B-BBF9-4796-9A85-4F40002E5B06}" srcOrd="1" destOrd="0" presId="urn:microsoft.com/office/officeart/2005/8/layout/pyramid2"/>
    <dgm:cxn modelId="{E551789B-4800-4FDF-A61A-E6B2B42696F6}" type="presParOf" srcId="{EF1FE39B-BBF9-4796-9A85-4F40002E5B06}" destId="{3F0103E0-9221-449B-99FE-6D9092BC55A8}" srcOrd="0" destOrd="0" presId="urn:microsoft.com/office/officeart/2005/8/layout/pyramid2"/>
    <dgm:cxn modelId="{5360A12E-3B21-4C90-8D1D-3C2688B0B556}" type="presParOf" srcId="{EF1FE39B-BBF9-4796-9A85-4F40002E5B06}" destId="{7CB8FCFC-D1C5-4C8E-BD2C-20E1E1DC6327}" srcOrd="1" destOrd="0" presId="urn:microsoft.com/office/officeart/2005/8/layout/pyramid2"/>
    <dgm:cxn modelId="{963CF09A-F064-4A22-A755-5364CF309D60}" type="presParOf" srcId="{EF1FE39B-BBF9-4796-9A85-4F40002E5B06}" destId="{3771B7D3-875C-4E8A-B77B-507424451DC0}" srcOrd="2" destOrd="0" presId="urn:microsoft.com/office/officeart/2005/8/layout/pyramid2"/>
    <dgm:cxn modelId="{E311A3FF-2A56-4008-9DC8-171AB06370A5}" type="presParOf" srcId="{EF1FE39B-BBF9-4796-9A85-4F40002E5B06}" destId="{C71970A3-9E30-43D7-9034-BE7CA3F7A605}" srcOrd="3" destOrd="0" presId="urn:microsoft.com/office/officeart/2005/8/layout/pyramid2"/>
    <dgm:cxn modelId="{F0ECF196-3A4A-4548-A3CB-74EED0FB7284}" type="presParOf" srcId="{EF1FE39B-BBF9-4796-9A85-4F40002E5B06}" destId="{EE2AE9B5-ED9C-41B2-96AF-72CC8F9E0681}" srcOrd="4" destOrd="0" presId="urn:microsoft.com/office/officeart/2005/8/layout/pyramid2"/>
    <dgm:cxn modelId="{8FE517F8-627B-493E-92E3-6F49AF18FEDA}" type="presParOf" srcId="{EF1FE39B-BBF9-4796-9A85-4F40002E5B06}" destId="{11A1F0DF-A1CE-433C-AEF6-4B3450D7D392}"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13A791-670F-4A35-BAAF-5CAEEDFAFF3D}" type="doc">
      <dgm:prSet loTypeId="urn:microsoft.com/office/officeart/2005/8/layout/cycle2" loCatId="cycle" qsTypeId="urn:microsoft.com/office/officeart/2005/8/quickstyle/simple4" qsCatId="simple" csTypeId="urn:microsoft.com/office/officeart/2005/8/colors/accent1_2" csCatId="accent1" phldr="1"/>
      <dgm:spPr/>
      <dgm:t>
        <a:bodyPr/>
        <a:lstStyle/>
        <a:p>
          <a:endParaRPr lang="en-IN"/>
        </a:p>
      </dgm:t>
    </dgm:pt>
    <dgm:pt modelId="{7CE69473-04B5-4281-9553-EE549E2DC467}">
      <dgm:prSet phldrT="[Text]"/>
      <dgm:spPr/>
      <dgm:t>
        <a:bodyPr/>
        <a:lstStyle/>
        <a:p>
          <a:r>
            <a:rPr lang="en-US" dirty="0" smtClean="0"/>
            <a:t>Planning</a:t>
          </a:r>
          <a:endParaRPr lang="en-IN" dirty="0"/>
        </a:p>
      </dgm:t>
    </dgm:pt>
    <dgm:pt modelId="{89BECE1B-6A65-45B3-8BA6-4C85403BEC90}" type="parTrans" cxnId="{E64C605F-179D-409D-8AEE-2709BBA23FB9}">
      <dgm:prSet/>
      <dgm:spPr/>
      <dgm:t>
        <a:bodyPr/>
        <a:lstStyle/>
        <a:p>
          <a:endParaRPr lang="en-IN"/>
        </a:p>
      </dgm:t>
    </dgm:pt>
    <dgm:pt modelId="{251C7BCB-03F5-44CB-BFE1-7EE944396B30}" type="sibTrans" cxnId="{E64C605F-179D-409D-8AEE-2709BBA23FB9}">
      <dgm:prSet/>
      <dgm:spPr/>
      <dgm:t>
        <a:bodyPr/>
        <a:lstStyle/>
        <a:p>
          <a:endParaRPr lang="en-IN"/>
        </a:p>
      </dgm:t>
    </dgm:pt>
    <dgm:pt modelId="{00FBC5E2-77AA-4925-A25F-8DE7751DD1A2}">
      <dgm:prSet phldrT="[Text]"/>
      <dgm:spPr/>
      <dgm:t>
        <a:bodyPr/>
        <a:lstStyle/>
        <a:p>
          <a:r>
            <a:rPr lang="en-US" dirty="0" smtClean="0"/>
            <a:t>Organizing</a:t>
          </a:r>
          <a:endParaRPr lang="en-IN" dirty="0"/>
        </a:p>
      </dgm:t>
    </dgm:pt>
    <dgm:pt modelId="{E2C65A0F-D122-488A-BAE6-8A31508CD51A}" type="parTrans" cxnId="{594FE262-F078-41BF-BFA6-88D9B29C5A54}">
      <dgm:prSet/>
      <dgm:spPr/>
      <dgm:t>
        <a:bodyPr/>
        <a:lstStyle/>
        <a:p>
          <a:endParaRPr lang="en-IN"/>
        </a:p>
      </dgm:t>
    </dgm:pt>
    <dgm:pt modelId="{4FC7F8E4-C38E-410E-89D4-D6E5474CD35F}" type="sibTrans" cxnId="{594FE262-F078-41BF-BFA6-88D9B29C5A54}">
      <dgm:prSet/>
      <dgm:spPr/>
      <dgm:t>
        <a:bodyPr/>
        <a:lstStyle/>
        <a:p>
          <a:endParaRPr lang="en-IN"/>
        </a:p>
      </dgm:t>
    </dgm:pt>
    <dgm:pt modelId="{D6B61584-5CF9-40F1-B191-3F5207343B24}">
      <dgm:prSet phldrT="[Text]"/>
      <dgm:spPr/>
      <dgm:t>
        <a:bodyPr/>
        <a:lstStyle/>
        <a:p>
          <a:r>
            <a:rPr lang="en-US" dirty="0" smtClean="0"/>
            <a:t>Staffing</a:t>
          </a:r>
          <a:endParaRPr lang="en-IN" dirty="0"/>
        </a:p>
      </dgm:t>
    </dgm:pt>
    <dgm:pt modelId="{BE99F12A-B4E1-4DEE-9783-78B37F7D5390}" type="parTrans" cxnId="{61CC46E7-95A1-41B1-AF44-637CA0A47CAE}">
      <dgm:prSet/>
      <dgm:spPr/>
      <dgm:t>
        <a:bodyPr/>
        <a:lstStyle/>
        <a:p>
          <a:endParaRPr lang="en-IN"/>
        </a:p>
      </dgm:t>
    </dgm:pt>
    <dgm:pt modelId="{643DC8ED-90AA-42E9-BD79-6DE4319CEE3C}" type="sibTrans" cxnId="{61CC46E7-95A1-41B1-AF44-637CA0A47CAE}">
      <dgm:prSet/>
      <dgm:spPr/>
      <dgm:t>
        <a:bodyPr/>
        <a:lstStyle/>
        <a:p>
          <a:endParaRPr lang="en-IN"/>
        </a:p>
      </dgm:t>
    </dgm:pt>
    <dgm:pt modelId="{B2FBA433-FE43-4DE8-BAF3-CE909FDD2AAC}">
      <dgm:prSet phldrT="[Text]"/>
      <dgm:spPr/>
      <dgm:t>
        <a:bodyPr/>
        <a:lstStyle/>
        <a:p>
          <a:r>
            <a:rPr lang="en-US" dirty="0" smtClean="0"/>
            <a:t>Directing</a:t>
          </a:r>
          <a:endParaRPr lang="en-IN" dirty="0"/>
        </a:p>
      </dgm:t>
    </dgm:pt>
    <dgm:pt modelId="{7CBC0704-F4F9-433F-9EBC-A03448A157FF}" type="parTrans" cxnId="{4B43FF91-0997-452D-ABC1-0A0FFC4867EE}">
      <dgm:prSet/>
      <dgm:spPr/>
      <dgm:t>
        <a:bodyPr/>
        <a:lstStyle/>
        <a:p>
          <a:endParaRPr lang="en-IN"/>
        </a:p>
      </dgm:t>
    </dgm:pt>
    <dgm:pt modelId="{A9818BD0-6DE1-4305-8E74-FED98CB42D31}" type="sibTrans" cxnId="{4B43FF91-0997-452D-ABC1-0A0FFC4867EE}">
      <dgm:prSet/>
      <dgm:spPr/>
      <dgm:t>
        <a:bodyPr/>
        <a:lstStyle/>
        <a:p>
          <a:endParaRPr lang="en-IN"/>
        </a:p>
      </dgm:t>
    </dgm:pt>
    <dgm:pt modelId="{33B9EAA9-1C2E-46EB-90DD-09C59320A29D}">
      <dgm:prSet phldrT="[Text]"/>
      <dgm:spPr/>
      <dgm:t>
        <a:bodyPr/>
        <a:lstStyle/>
        <a:p>
          <a:r>
            <a:rPr lang="en-US" dirty="0" smtClean="0"/>
            <a:t>Controlling</a:t>
          </a:r>
          <a:endParaRPr lang="en-IN" dirty="0"/>
        </a:p>
      </dgm:t>
    </dgm:pt>
    <dgm:pt modelId="{204386AA-9844-4714-AF25-0E3E4D04A2F2}" type="parTrans" cxnId="{899441CD-AE5D-4AA3-964D-D99005D7CFA3}">
      <dgm:prSet/>
      <dgm:spPr/>
      <dgm:t>
        <a:bodyPr/>
        <a:lstStyle/>
        <a:p>
          <a:endParaRPr lang="en-IN"/>
        </a:p>
      </dgm:t>
    </dgm:pt>
    <dgm:pt modelId="{B809B5D0-2DD7-4B60-B01E-33BC3F515C63}" type="sibTrans" cxnId="{899441CD-AE5D-4AA3-964D-D99005D7CFA3}">
      <dgm:prSet/>
      <dgm:spPr/>
      <dgm:t>
        <a:bodyPr/>
        <a:lstStyle/>
        <a:p>
          <a:endParaRPr lang="en-IN"/>
        </a:p>
      </dgm:t>
    </dgm:pt>
    <dgm:pt modelId="{8CFD5684-8A92-4FDA-8195-1086BB83B8FE}" type="pres">
      <dgm:prSet presAssocID="{9613A791-670F-4A35-BAAF-5CAEEDFAFF3D}" presName="cycle" presStyleCnt="0">
        <dgm:presLayoutVars>
          <dgm:dir/>
          <dgm:resizeHandles val="exact"/>
        </dgm:presLayoutVars>
      </dgm:prSet>
      <dgm:spPr/>
    </dgm:pt>
    <dgm:pt modelId="{91494F0D-E105-4C2F-A497-1515CA0A6C09}" type="pres">
      <dgm:prSet presAssocID="{7CE69473-04B5-4281-9553-EE549E2DC467}" presName="node" presStyleLbl="node1" presStyleIdx="0" presStyleCnt="5">
        <dgm:presLayoutVars>
          <dgm:bulletEnabled val="1"/>
        </dgm:presLayoutVars>
      </dgm:prSet>
      <dgm:spPr/>
      <dgm:t>
        <a:bodyPr/>
        <a:lstStyle/>
        <a:p>
          <a:endParaRPr lang="en-IN"/>
        </a:p>
      </dgm:t>
    </dgm:pt>
    <dgm:pt modelId="{C157B467-0F1E-4E5D-AD42-9BA978D033FD}" type="pres">
      <dgm:prSet presAssocID="{251C7BCB-03F5-44CB-BFE1-7EE944396B30}" presName="sibTrans" presStyleLbl="sibTrans2D1" presStyleIdx="0" presStyleCnt="5"/>
      <dgm:spPr/>
    </dgm:pt>
    <dgm:pt modelId="{93A7F672-D1A2-4E51-954E-AAB9BC63C88D}" type="pres">
      <dgm:prSet presAssocID="{251C7BCB-03F5-44CB-BFE1-7EE944396B30}" presName="connectorText" presStyleLbl="sibTrans2D1" presStyleIdx="0" presStyleCnt="5"/>
      <dgm:spPr/>
    </dgm:pt>
    <dgm:pt modelId="{45037655-5C83-469E-A694-39F9B0A4758F}" type="pres">
      <dgm:prSet presAssocID="{00FBC5E2-77AA-4925-A25F-8DE7751DD1A2}" presName="node" presStyleLbl="node1" presStyleIdx="1" presStyleCnt="5">
        <dgm:presLayoutVars>
          <dgm:bulletEnabled val="1"/>
        </dgm:presLayoutVars>
      </dgm:prSet>
      <dgm:spPr/>
      <dgm:t>
        <a:bodyPr/>
        <a:lstStyle/>
        <a:p>
          <a:endParaRPr lang="en-IN"/>
        </a:p>
      </dgm:t>
    </dgm:pt>
    <dgm:pt modelId="{F703B578-019C-4491-B7C6-A9DD7778CD59}" type="pres">
      <dgm:prSet presAssocID="{4FC7F8E4-C38E-410E-89D4-D6E5474CD35F}" presName="sibTrans" presStyleLbl="sibTrans2D1" presStyleIdx="1" presStyleCnt="5"/>
      <dgm:spPr/>
    </dgm:pt>
    <dgm:pt modelId="{C531CEAA-3F3A-4EA9-8462-1F4F2CB67309}" type="pres">
      <dgm:prSet presAssocID="{4FC7F8E4-C38E-410E-89D4-D6E5474CD35F}" presName="connectorText" presStyleLbl="sibTrans2D1" presStyleIdx="1" presStyleCnt="5"/>
      <dgm:spPr/>
    </dgm:pt>
    <dgm:pt modelId="{244ADF2A-20D8-4C87-B510-DC0C8B5F95D2}" type="pres">
      <dgm:prSet presAssocID="{D6B61584-5CF9-40F1-B191-3F5207343B24}" presName="node" presStyleLbl="node1" presStyleIdx="2" presStyleCnt="5">
        <dgm:presLayoutVars>
          <dgm:bulletEnabled val="1"/>
        </dgm:presLayoutVars>
      </dgm:prSet>
      <dgm:spPr/>
      <dgm:t>
        <a:bodyPr/>
        <a:lstStyle/>
        <a:p>
          <a:endParaRPr lang="en-IN"/>
        </a:p>
      </dgm:t>
    </dgm:pt>
    <dgm:pt modelId="{F796D195-C188-4DA0-B143-693F849384F4}" type="pres">
      <dgm:prSet presAssocID="{643DC8ED-90AA-42E9-BD79-6DE4319CEE3C}" presName="sibTrans" presStyleLbl="sibTrans2D1" presStyleIdx="2" presStyleCnt="5"/>
      <dgm:spPr/>
    </dgm:pt>
    <dgm:pt modelId="{506DA6F4-7381-4228-AE91-F56E44F91706}" type="pres">
      <dgm:prSet presAssocID="{643DC8ED-90AA-42E9-BD79-6DE4319CEE3C}" presName="connectorText" presStyleLbl="sibTrans2D1" presStyleIdx="2" presStyleCnt="5"/>
      <dgm:spPr/>
    </dgm:pt>
    <dgm:pt modelId="{E22B10B8-4BBF-421A-AEAB-CC1CAA24ABDB}" type="pres">
      <dgm:prSet presAssocID="{B2FBA433-FE43-4DE8-BAF3-CE909FDD2AAC}" presName="node" presStyleLbl="node1" presStyleIdx="3" presStyleCnt="5">
        <dgm:presLayoutVars>
          <dgm:bulletEnabled val="1"/>
        </dgm:presLayoutVars>
      </dgm:prSet>
      <dgm:spPr/>
    </dgm:pt>
    <dgm:pt modelId="{2906A0E1-E10C-46AE-BD47-99C3B68C9D47}" type="pres">
      <dgm:prSet presAssocID="{A9818BD0-6DE1-4305-8E74-FED98CB42D31}" presName="sibTrans" presStyleLbl="sibTrans2D1" presStyleIdx="3" presStyleCnt="5"/>
      <dgm:spPr/>
    </dgm:pt>
    <dgm:pt modelId="{392176D5-5954-45FC-BFBF-2A4B17B54548}" type="pres">
      <dgm:prSet presAssocID="{A9818BD0-6DE1-4305-8E74-FED98CB42D31}" presName="connectorText" presStyleLbl="sibTrans2D1" presStyleIdx="3" presStyleCnt="5"/>
      <dgm:spPr/>
    </dgm:pt>
    <dgm:pt modelId="{90878FCC-D00E-48F9-AA26-27A544268FB6}" type="pres">
      <dgm:prSet presAssocID="{33B9EAA9-1C2E-46EB-90DD-09C59320A29D}" presName="node" presStyleLbl="node1" presStyleIdx="4" presStyleCnt="5">
        <dgm:presLayoutVars>
          <dgm:bulletEnabled val="1"/>
        </dgm:presLayoutVars>
      </dgm:prSet>
      <dgm:spPr/>
      <dgm:t>
        <a:bodyPr/>
        <a:lstStyle/>
        <a:p>
          <a:endParaRPr lang="en-IN"/>
        </a:p>
      </dgm:t>
    </dgm:pt>
    <dgm:pt modelId="{C043F959-6287-4378-9665-9D2D971EEBC2}" type="pres">
      <dgm:prSet presAssocID="{B809B5D0-2DD7-4B60-B01E-33BC3F515C63}" presName="sibTrans" presStyleLbl="sibTrans2D1" presStyleIdx="4" presStyleCnt="5"/>
      <dgm:spPr/>
    </dgm:pt>
    <dgm:pt modelId="{2AD66A71-3D2C-4B36-9956-73BAB821B21A}" type="pres">
      <dgm:prSet presAssocID="{B809B5D0-2DD7-4B60-B01E-33BC3F515C63}" presName="connectorText" presStyleLbl="sibTrans2D1" presStyleIdx="4" presStyleCnt="5"/>
      <dgm:spPr/>
    </dgm:pt>
  </dgm:ptLst>
  <dgm:cxnLst>
    <dgm:cxn modelId="{E64C605F-179D-409D-8AEE-2709BBA23FB9}" srcId="{9613A791-670F-4A35-BAAF-5CAEEDFAFF3D}" destId="{7CE69473-04B5-4281-9553-EE549E2DC467}" srcOrd="0" destOrd="0" parTransId="{89BECE1B-6A65-45B3-8BA6-4C85403BEC90}" sibTransId="{251C7BCB-03F5-44CB-BFE1-7EE944396B30}"/>
    <dgm:cxn modelId="{899441CD-AE5D-4AA3-964D-D99005D7CFA3}" srcId="{9613A791-670F-4A35-BAAF-5CAEEDFAFF3D}" destId="{33B9EAA9-1C2E-46EB-90DD-09C59320A29D}" srcOrd="4" destOrd="0" parTransId="{204386AA-9844-4714-AF25-0E3E4D04A2F2}" sibTransId="{B809B5D0-2DD7-4B60-B01E-33BC3F515C63}"/>
    <dgm:cxn modelId="{61CC46E7-95A1-41B1-AF44-637CA0A47CAE}" srcId="{9613A791-670F-4A35-BAAF-5CAEEDFAFF3D}" destId="{D6B61584-5CF9-40F1-B191-3F5207343B24}" srcOrd="2" destOrd="0" parTransId="{BE99F12A-B4E1-4DEE-9783-78B37F7D5390}" sibTransId="{643DC8ED-90AA-42E9-BD79-6DE4319CEE3C}"/>
    <dgm:cxn modelId="{EBC2D3C8-CCD5-457C-916C-E1BC2AF5331F}" type="presOf" srcId="{4FC7F8E4-C38E-410E-89D4-D6E5474CD35F}" destId="{F703B578-019C-4491-B7C6-A9DD7778CD59}" srcOrd="0" destOrd="0" presId="urn:microsoft.com/office/officeart/2005/8/layout/cycle2"/>
    <dgm:cxn modelId="{F4E441BD-8AAD-4C15-9AB7-66BE9E20C10A}" type="presOf" srcId="{4FC7F8E4-C38E-410E-89D4-D6E5474CD35F}" destId="{C531CEAA-3F3A-4EA9-8462-1F4F2CB67309}" srcOrd="1" destOrd="0" presId="urn:microsoft.com/office/officeart/2005/8/layout/cycle2"/>
    <dgm:cxn modelId="{3C9E0ADD-5CD6-45B5-A679-7F5494B9EBB7}" type="presOf" srcId="{00FBC5E2-77AA-4925-A25F-8DE7751DD1A2}" destId="{45037655-5C83-469E-A694-39F9B0A4758F}" srcOrd="0" destOrd="0" presId="urn:microsoft.com/office/officeart/2005/8/layout/cycle2"/>
    <dgm:cxn modelId="{2E2FA584-1C86-4C8F-8AB8-204F92AB6427}" type="presOf" srcId="{D6B61584-5CF9-40F1-B191-3F5207343B24}" destId="{244ADF2A-20D8-4C87-B510-DC0C8B5F95D2}" srcOrd="0" destOrd="0" presId="urn:microsoft.com/office/officeart/2005/8/layout/cycle2"/>
    <dgm:cxn modelId="{B17415E8-BD72-428D-82E6-D0478878AD3C}" type="presOf" srcId="{251C7BCB-03F5-44CB-BFE1-7EE944396B30}" destId="{C157B467-0F1E-4E5D-AD42-9BA978D033FD}" srcOrd="0" destOrd="0" presId="urn:microsoft.com/office/officeart/2005/8/layout/cycle2"/>
    <dgm:cxn modelId="{2392ECE2-8B73-46D7-AF14-584729719205}" type="presOf" srcId="{9613A791-670F-4A35-BAAF-5CAEEDFAFF3D}" destId="{8CFD5684-8A92-4FDA-8195-1086BB83B8FE}" srcOrd="0" destOrd="0" presId="urn:microsoft.com/office/officeart/2005/8/layout/cycle2"/>
    <dgm:cxn modelId="{373F2542-8211-461E-B451-4BC3D7BCA5C8}" type="presOf" srcId="{B809B5D0-2DD7-4B60-B01E-33BC3F515C63}" destId="{2AD66A71-3D2C-4B36-9956-73BAB821B21A}" srcOrd="1" destOrd="0" presId="urn:microsoft.com/office/officeart/2005/8/layout/cycle2"/>
    <dgm:cxn modelId="{D17268F1-7071-4165-8AC5-3468597EA35C}" type="presOf" srcId="{643DC8ED-90AA-42E9-BD79-6DE4319CEE3C}" destId="{F796D195-C188-4DA0-B143-693F849384F4}" srcOrd="0" destOrd="0" presId="urn:microsoft.com/office/officeart/2005/8/layout/cycle2"/>
    <dgm:cxn modelId="{5F603F5E-44CB-4032-85C4-1CC1C9E96B9B}" type="presOf" srcId="{A9818BD0-6DE1-4305-8E74-FED98CB42D31}" destId="{392176D5-5954-45FC-BFBF-2A4B17B54548}" srcOrd="1" destOrd="0" presId="urn:microsoft.com/office/officeart/2005/8/layout/cycle2"/>
    <dgm:cxn modelId="{42FCE832-06E5-45DB-8032-A6D82C2BBF66}" type="presOf" srcId="{643DC8ED-90AA-42E9-BD79-6DE4319CEE3C}" destId="{506DA6F4-7381-4228-AE91-F56E44F91706}" srcOrd="1" destOrd="0" presId="urn:microsoft.com/office/officeart/2005/8/layout/cycle2"/>
    <dgm:cxn modelId="{594FE262-F078-41BF-BFA6-88D9B29C5A54}" srcId="{9613A791-670F-4A35-BAAF-5CAEEDFAFF3D}" destId="{00FBC5E2-77AA-4925-A25F-8DE7751DD1A2}" srcOrd="1" destOrd="0" parTransId="{E2C65A0F-D122-488A-BAE6-8A31508CD51A}" sibTransId="{4FC7F8E4-C38E-410E-89D4-D6E5474CD35F}"/>
    <dgm:cxn modelId="{715E807E-2315-478A-A987-09DF41A04DF2}" type="presOf" srcId="{B809B5D0-2DD7-4B60-B01E-33BC3F515C63}" destId="{C043F959-6287-4378-9665-9D2D971EEBC2}" srcOrd="0" destOrd="0" presId="urn:microsoft.com/office/officeart/2005/8/layout/cycle2"/>
    <dgm:cxn modelId="{4B43FF91-0997-452D-ABC1-0A0FFC4867EE}" srcId="{9613A791-670F-4A35-BAAF-5CAEEDFAFF3D}" destId="{B2FBA433-FE43-4DE8-BAF3-CE909FDD2AAC}" srcOrd="3" destOrd="0" parTransId="{7CBC0704-F4F9-433F-9EBC-A03448A157FF}" sibTransId="{A9818BD0-6DE1-4305-8E74-FED98CB42D31}"/>
    <dgm:cxn modelId="{56D2B8A6-D6FB-4564-B87B-4D4EF4E49B33}" type="presOf" srcId="{7CE69473-04B5-4281-9553-EE549E2DC467}" destId="{91494F0D-E105-4C2F-A497-1515CA0A6C09}" srcOrd="0" destOrd="0" presId="urn:microsoft.com/office/officeart/2005/8/layout/cycle2"/>
    <dgm:cxn modelId="{EF16489B-CF7B-4777-B84E-873614074A18}" type="presOf" srcId="{B2FBA433-FE43-4DE8-BAF3-CE909FDD2AAC}" destId="{E22B10B8-4BBF-421A-AEAB-CC1CAA24ABDB}" srcOrd="0" destOrd="0" presId="urn:microsoft.com/office/officeart/2005/8/layout/cycle2"/>
    <dgm:cxn modelId="{34213F68-6443-47DB-82E8-F89AD68FD200}" type="presOf" srcId="{251C7BCB-03F5-44CB-BFE1-7EE944396B30}" destId="{93A7F672-D1A2-4E51-954E-AAB9BC63C88D}" srcOrd="1" destOrd="0" presId="urn:microsoft.com/office/officeart/2005/8/layout/cycle2"/>
    <dgm:cxn modelId="{909D2272-1C68-49D5-AE04-C6841E128FDA}" type="presOf" srcId="{A9818BD0-6DE1-4305-8E74-FED98CB42D31}" destId="{2906A0E1-E10C-46AE-BD47-99C3B68C9D47}" srcOrd="0" destOrd="0" presId="urn:microsoft.com/office/officeart/2005/8/layout/cycle2"/>
    <dgm:cxn modelId="{9144E83C-0A6E-4A52-89A3-E1AB39F6280A}" type="presOf" srcId="{33B9EAA9-1C2E-46EB-90DD-09C59320A29D}" destId="{90878FCC-D00E-48F9-AA26-27A544268FB6}" srcOrd="0" destOrd="0" presId="urn:microsoft.com/office/officeart/2005/8/layout/cycle2"/>
    <dgm:cxn modelId="{B2AC7102-1D61-46FD-BD4B-B26EAF99B89F}" type="presParOf" srcId="{8CFD5684-8A92-4FDA-8195-1086BB83B8FE}" destId="{91494F0D-E105-4C2F-A497-1515CA0A6C09}" srcOrd="0" destOrd="0" presId="urn:microsoft.com/office/officeart/2005/8/layout/cycle2"/>
    <dgm:cxn modelId="{9BF1AB0F-0F47-49C6-92B3-92D56E76F417}" type="presParOf" srcId="{8CFD5684-8A92-4FDA-8195-1086BB83B8FE}" destId="{C157B467-0F1E-4E5D-AD42-9BA978D033FD}" srcOrd="1" destOrd="0" presId="urn:microsoft.com/office/officeart/2005/8/layout/cycle2"/>
    <dgm:cxn modelId="{29E33AF4-7594-4FF6-B5BB-4893C7529900}" type="presParOf" srcId="{C157B467-0F1E-4E5D-AD42-9BA978D033FD}" destId="{93A7F672-D1A2-4E51-954E-AAB9BC63C88D}" srcOrd="0" destOrd="0" presId="urn:microsoft.com/office/officeart/2005/8/layout/cycle2"/>
    <dgm:cxn modelId="{3A19D9F1-0F3E-4A55-924B-3447524E1686}" type="presParOf" srcId="{8CFD5684-8A92-4FDA-8195-1086BB83B8FE}" destId="{45037655-5C83-469E-A694-39F9B0A4758F}" srcOrd="2" destOrd="0" presId="urn:microsoft.com/office/officeart/2005/8/layout/cycle2"/>
    <dgm:cxn modelId="{4DC6C25C-F37B-4A34-87A2-EA0B45DB4736}" type="presParOf" srcId="{8CFD5684-8A92-4FDA-8195-1086BB83B8FE}" destId="{F703B578-019C-4491-B7C6-A9DD7778CD59}" srcOrd="3" destOrd="0" presId="urn:microsoft.com/office/officeart/2005/8/layout/cycle2"/>
    <dgm:cxn modelId="{3DDD689C-47B0-4E2E-B527-A1ACFE44A589}" type="presParOf" srcId="{F703B578-019C-4491-B7C6-A9DD7778CD59}" destId="{C531CEAA-3F3A-4EA9-8462-1F4F2CB67309}" srcOrd="0" destOrd="0" presId="urn:microsoft.com/office/officeart/2005/8/layout/cycle2"/>
    <dgm:cxn modelId="{C1132649-66E6-47D5-8C80-2B170981ED36}" type="presParOf" srcId="{8CFD5684-8A92-4FDA-8195-1086BB83B8FE}" destId="{244ADF2A-20D8-4C87-B510-DC0C8B5F95D2}" srcOrd="4" destOrd="0" presId="urn:microsoft.com/office/officeart/2005/8/layout/cycle2"/>
    <dgm:cxn modelId="{539E544E-7C61-43D2-B117-0517E763F8CB}" type="presParOf" srcId="{8CFD5684-8A92-4FDA-8195-1086BB83B8FE}" destId="{F796D195-C188-4DA0-B143-693F849384F4}" srcOrd="5" destOrd="0" presId="urn:microsoft.com/office/officeart/2005/8/layout/cycle2"/>
    <dgm:cxn modelId="{A894CBBF-802E-4F19-B16D-CB924D4F460B}" type="presParOf" srcId="{F796D195-C188-4DA0-B143-693F849384F4}" destId="{506DA6F4-7381-4228-AE91-F56E44F91706}" srcOrd="0" destOrd="0" presId="urn:microsoft.com/office/officeart/2005/8/layout/cycle2"/>
    <dgm:cxn modelId="{685A9E6D-1FCC-40DF-ADBF-58AE6C4AA38D}" type="presParOf" srcId="{8CFD5684-8A92-4FDA-8195-1086BB83B8FE}" destId="{E22B10B8-4BBF-421A-AEAB-CC1CAA24ABDB}" srcOrd="6" destOrd="0" presId="urn:microsoft.com/office/officeart/2005/8/layout/cycle2"/>
    <dgm:cxn modelId="{DB9DA249-8902-4DA8-ACB7-2E4FDFAE01FA}" type="presParOf" srcId="{8CFD5684-8A92-4FDA-8195-1086BB83B8FE}" destId="{2906A0E1-E10C-46AE-BD47-99C3B68C9D47}" srcOrd="7" destOrd="0" presId="urn:microsoft.com/office/officeart/2005/8/layout/cycle2"/>
    <dgm:cxn modelId="{53583A3A-71DF-4665-B95B-1045176942CC}" type="presParOf" srcId="{2906A0E1-E10C-46AE-BD47-99C3B68C9D47}" destId="{392176D5-5954-45FC-BFBF-2A4B17B54548}" srcOrd="0" destOrd="0" presId="urn:microsoft.com/office/officeart/2005/8/layout/cycle2"/>
    <dgm:cxn modelId="{B86A46AC-B325-4EA2-A6DD-397FCA07128E}" type="presParOf" srcId="{8CFD5684-8A92-4FDA-8195-1086BB83B8FE}" destId="{90878FCC-D00E-48F9-AA26-27A544268FB6}" srcOrd="8" destOrd="0" presId="urn:microsoft.com/office/officeart/2005/8/layout/cycle2"/>
    <dgm:cxn modelId="{3E941A8C-B59C-486B-AA33-ACD8A1FC7708}" type="presParOf" srcId="{8CFD5684-8A92-4FDA-8195-1086BB83B8FE}" destId="{C043F959-6287-4378-9665-9D2D971EEBC2}" srcOrd="9" destOrd="0" presId="urn:microsoft.com/office/officeart/2005/8/layout/cycle2"/>
    <dgm:cxn modelId="{812BB2B1-E983-41A1-8075-4DC4C14C8E6E}" type="presParOf" srcId="{C043F959-6287-4378-9665-9D2D971EEBC2}" destId="{2AD66A71-3D2C-4B36-9956-73BAB821B21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390D3-BA1B-436B-9C93-CA95147E3D5E}">
      <dsp:nvSpPr>
        <dsp:cNvPr id="0" name=""/>
        <dsp:cNvSpPr/>
      </dsp:nvSpPr>
      <dsp:spPr>
        <a:xfrm>
          <a:off x="2757011" y="56574"/>
          <a:ext cx="2715577" cy="2715577"/>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kern="1200" dirty="0" err="1" smtClean="0">
              <a:solidFill>
                <a:schemeClr val="accent6">
                  <a:lumMod val="50000"/>
                </a:schemeClr>
              </a:solidFill>
            </a:rPr>
            <a:t>Organisational</a:t>
          </a:r>
          <a:endParaRPr lang="en-IN" sz="2600" kern="1200" dirty="0">
            <a:solidFill>
              <a:schemeClr val="accent6">
                <a:lumMod val="50000"/>
              </a:schemeClr>
            </a:solidFill>
          </a:endParaRPr>
        </a:p>
      </dsp:txBody>
      <dsp:txXfrm>
        <a:off x="3119088" y="531800"/>
        <a:ext cx="1991423" cy="1222010"/>
      </dsp:txXfrm>
    </dsp:sp>
    <dsp:sp modelId="{36D1EDCC-DD5A-4482-8779-BC7EBC2903A4}">
      <dsp:nvSpPr>
        <dsp:cNvPr id="0" name=""/>
        <dsp:cNvSpPr/>
      </dsp:nvSpPr>
      <dsp:spPr>
        <a:xfrm>
          <a:off x="3736882" y="1753810"/>
          <a:ext cx="2715577" cy="2715577"/>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accent6">
                  <a:lumMod val="50000"/>
                </a:schemeClr>
              </a:solidFill>
            </a:rPr>
            <a:t>Personal</a:t>
          </a:r>
          <a:endParaRPr lang="en-IN" sz="2600" kern="1200" dirty="0">
            <a:solidFill>
              <a:schemeClr val="accent6">
                <a:lumMod val="50000"/>
              </a:schemeClr>
            </a:solidFill>
          </a:endParaRPr>
        </a:p>
      </dsp:txBody>
      <dsp:txXfrm>
        <a:off x="4567396" y="2455334"/>
        <a:ext cx="1629346" cy="1493567"/>
      </dsp:txXfrm>
    </dsp:sp>
    <dsp:sp modelId="{7DCC933B-D92A-4116-AB0B-C9639008C1CF}">
      <dsp:nvSpPr>
        <dsp:cNvPr id="0" name=""/>
        <dsp:cNvSpPr/>
      </dsp:nvSpPr>
      <dsp:spPr>
        <a:xfrm>
          <a:off x="1777140" y="1753810"/>
          <a:ext cx="2715577" cy="2715577"/>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600" kern="1200" dirty="0" smtClean="0">
              <a:solidFill>
                <a:schemeClr val="accent6">
                  <a:lumMod val="50000"/>
                </a:schemeClr>
              </a:solidFill>
            </a:rPr>
            <a:t>Social</a:t>
          </a:r>
          <a:endParaRPr lang="en-IN" sz="2600" kern="1200" dirty="0">
            <a:solidFill>
              <a:schemeClr val="accent6">
                <a:lumMod val="50000"/>
              </a:schemeClr>
            </a:solidFill>
          </a:endParaRPr>
        </a:p>
      </dsp:txBody>
      <dsp:txXfrm>
        <a:off x="2032857" y="2455334"/>
        <a:ext cx="1629346" cy="14935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A88CB-5BD3-451E-B7D5-839A271CE47B}">
      <dsp:nvSpPr>
        <dsp:cNvPr id="0" name=""/>
        <dsp:cNvSpPr/>
      </dsp:nvSpPr>
      <dsp:spPr>
        <a:xfrm>
          <a:off x="1512371" y="0"/>
          <a:ext cx="4525963" cy="4525963"/>
        </a:xfrm>
        <a:prstGeom prst="triangl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F0103E0-9221-449B-99FE-6D9092BC55A8}">
      <dsp:nvSpPr>
        <dsp:cNvPr id="0" name=""/>
        <dsp:cNvSpPr/>
      </dsp:nvSpPr>
      <dsp:spPr>
        <a:xfrm>
          <a:off x="3775352" y="455027"/>
          <a:ext cx="2941875" cy="1071380"/>
        </a:xfrm>
        <a:prstGeom prst="round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Top level Management</a:t>
          </a:r>
          <a:endParaRPr lang="en-IN" sz="2700" kern="1200" dirty="0"/>
        </a:p>
      </dsp:txBody>
      <dsp:txXfrm>
        <a:off x="3827652" y="507327"/>
        <a:ext cx="2837275" cy="966780"/>
      </dsp:txXfrm>
    </dsp:sp>
    <dsp:sp modelId="{3771B7D3-875C-4E8A-B77B-507424451DC0}">
      <dsp:nvSpPr>
        <dsp:cNvPr id="0" name=""/>
        <dsp:cNvSpPr/>
      </dsp:nvSpPr>
      <dsp:spPr>
        <a:xfrm>
          <a:off x="3775352" y="1660330"/>
          <a:ext cx="2941875" cy="1071380"/>
        </a:xfrm>
        <a:prstGeom prst="roundRect">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Middle level Management</a:t>
          </a:r>
          <a:endParaRPr lang="en-IN" sz="2700" kern="1200" dirty="0"/>
        </a:p>
      </dsp:txBody>
      <dsp:txXfrm>
        <a:off x="3827652" y="1712630"/>
        <a:ext cx="2837275" cy="966780"/>
      </dsp:txXfrm>
    </dsp:sp>
    <dsp:sp modelId="{EE2AE9B5-ED9C-41B2-96AF-72CC8F9E0681}">
      <dsp:nvSpPr>
        <dsp:cNvPr id="0" name=""/>
        <dsp:cNvSpPr/>
      </dsp:nvSpPr>
      <dsp:spPr>
        <a:xfrm>
          <a:off x="3775352" y="2865632"/>
          <a:ext cx="2941875" cy="1071380"/>
        </a:xfrm>
        <a:prstGeom prst="round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Lower level Management</a:t>
          </a:r>
          <a:endParaRPr lang="en-IN" sz="2700" kern="1200" dirty="0"/>
        </a:p>
      </dsp:txBody>
      <dsp:txXfrm>
        <a:off x="3827652" y="2917932"/>
        <a:ext cx="2837275" cy="9667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94F0D-E105-4C2F-A497-1515CA0A6C09}">
      <dsp:nvSpPr>
        <dsp:cNvPr id="0" name=""/>
        <dsp:cNvSpPr/>
      </dsp:nvSpPr>
      <dsp:spPr>
        <a:xfrm>
          <a:off x="3431678" y="143"/>
          <a:ext cx="1366242" cy="136624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Planning</a:t>
          </a:r>
          <a:endParaRPr lang="en-IN" sz="1600" kern="1200" dirty="0"/>
        </a:p>
      </dsp:txBody>
      <dsp:txXfrm>
        <a:off x="3631760" y="200225"/>
        <a:ext cx="966078" cy="966078"/>
      </dsp:txXfrm>
    </dsp:sp>
    <dsp:sp modelId="{C157B467-0F1E-4E5D-AD42-9BA978D033FD}">
      <dsp:nvSpPr>
        <dsp:cNvPr id="0" name=""/>
        <dsp:cNvSpPr/>
      </dsp:nvSpPr>
      <dsp:spPr>
        <a:xfrm rot="2160000">
          <a:off x="4754947" y="1050053"/>
          <a:ext cx="364047" cy="46110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a:off x="4765376" y="1110177"/>
        <a:ext cx="254833" cy="276664"/>
      </dsp:txXfrm>
    </dsp:sp>
    <dsp:sp modelId="{45037655-5C83-469E-A694-39F9B0A4758F}">
      <dsp:nvSpPr>
        <dsp:cNvPr id="0" name=""/>
        <dsp:cNvSpPr/>
      </dsp:nvSpPr>
      <dsp:spPr>
        <a:xfrm>
          <a:off x="5092691" y="1206939"/>
          <a:ext cx="1366242" cy="136624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Organizing</a:t>
          </a:r>
          <a:endParaRPr lang="en-IN" sz="1600" kern="1200" dirty="0"/>
        </a:p>
      </dsp:txBody>
      <dsp:txXfrm>
        <a:off x="5292773" y="1407021"/>
        <a:ext cx="966078" cy="966078"/>
      </dsp:txXfrm>
    </dsp:sp>
    <dsp:sp modelId="{F703B578-019C-4491-B7C6-A9DD7778CD59}">
      <dsp:nvSpPr>
        <dsp:cNvPr id="0" name=""/>
        <dsp:cNvSpPr/>
      </dsp:nvSpPr>
      <dsp:spPr>
        <a:xfrm rot="6480000">
          <a:off x="5279747" y="2626027"/>
          <a:ext cx="364047" cy="46110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rot="10800000">
        <a:off x="5351228" y="2666314"/>
        <a:ext cx="254833" cy="276664"/>
      </dsp:txXfrm>
    </dsp:sp>
    <dsp:sp modelId="{244ADF2A-20D8-4C87-B510-DC0C8B5F95D2}">
      <dsp:nvSpPr>
        <dsp:cNvPr id="0" name=""/>
        <dsp:cNvSpPr/>
      </dsp:nvSpPr>
      <dsp:spPr>
        <a:xfrm>
          <a:off x="4458241" y="3159577"/>
          <a:ext cx="1366242" cy="136624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Staffing</a:t>
          </a:r>
          <a:endParaRPr lang="en-IN" sz="1600" kern="1200" dirty="0"/>
        </a:p>
      </dsp:txBody>
      <dsp:txXfrm>
        <a:off x="4658323" y="3359659"/>
        <a:ext cx="966078" cy="966078"/>
      </dsp:txXfrm>
    </dsp:sp>
    <dsp:sp modelId="{F796D195-C188-4DA0-B143-693F849384F4}">
      <dsp:nvSpPr>
        <dsp:cNvPr id="0" name=""/>
        <dsp:cNvSpPr/>
      </dsp:nvSpPr>
      <dsp:spPr>
        <a:xfrm rot="10800000">
          <a:off x="3943079" y="3612145"/>
          <a:ext cx="364047" cy="46110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rot="10800000">
        <a:off x="4052293" y="3704366"/>
        <a:ext cx="254833" cy="276664"/>
      </dsp:txXfrm>
    </dsp:sp>
    <dsp:sp modelId="{E22B10B8-4BBF-421A-AEAB-CC1CAA24ABDB}">
      <dsp:nvSpPr>
        <dsp:cNvPr id="0" name=""/>
        <dsp:cNvSpPr/>
      </dsp:nvSpPr>
      <dsp:spPr>
        <a:xfrm>
          <a:off x="2405116" y="3159577"/>
          <a:ext cx="1366242" cy="136624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Directing</a:t>
          </a:r>
          <a:endParaRPr lang="en-IN" sz="1600" kern="1200" dirty="0"/>
        </a:p>
      </dsp:txBody>
      <dsp:txXfrm>
        <a:off x="2605198" y="3359659"/>
        <a:ext cx="966078" cy="966078"/>
      </dsp:txXfrm>
    </dsp:sp>
    <dsp:sp modelId="{2906A0E1-E10C-46AE-BD47-99C3B68C9D47}">
      <dsp:nvSpPr>
        <dsp:cNvPr id="0" name=""/>
        <dsp:cNvSpPr/>
      </dsp:nvSpPr>
      <dsp:spPr>
        <a:xfrm rot="15120000">
          <a:off x="2592172" y="2645625"/>
          <a:ext cx="364047" cy="46110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rot="10800000">
        <a:off x="2663653" y="2789780"/>
        <a:ext cx="254833" cy="276664"/>
      </dsp:txXfrm>
    </dsp:sp>
    <dsp:sp modelId="{90878FCC-D00E-48F9-AA26-27A544268FB6}">
      <dsp:nvSpPr>
        <dsp:cNvPr id="0" name=""/>
        <dsp:cNvSpPr/>
      </dsp:nvSpPr>
      <dsp:spPr>
        <a:xfrm>
          <a:off x="1770665" y="1206939"/>
          <a:ext cx="1366242" cy="136624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Controlling</a:t>
          </a:r>
          <a:endParaRPr lang="en-IN" sz="1600" kern="1200" dirty="0"/>
        </a:p>
      </dsp:txBody>
      <dsp:txXfrm>
        <a:off x="1970747" y="1407021"/>
        <a:ext cx="966078" cy="966078"/>
      </dsp:txXfrm>
    </dsp:sp>
    <dsp:sp modelId="{C043F959-6287-4378-9665-9D2D971EEBC2}">
      <dsp:nvSpPr>
        <dsp:cNvPr id="0" name=""/>
        <dsp:cNvSpPr/>
      </dsp:nvSpPr>
      <dsp:spPr>
        <a:xfrm rot="19440000">
          <a:off x="3093934" y="1062165"/>
          <a:ext cx="364047" cy="461106"/>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a:off x="3104363" y="1186483"/>
        <a:ext cx="254833" cy="27666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3C749D-D60C-4203-BBA1-9C437B26BD83}"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3DB71-D075-4305-9AFC-804E5AB09D74}" type="slidenum">
              <a:rPr lang="en-IN" smtClean="0"/>
              <a:t>‹#›</a:t>
            </a:fld>
            <a:endParaRPr lang="en-IN"/>
          </a:p>
        </p:txBody>
      </p:sp>
    </p:spTree>
    <p:extLst>
      <p:ext uri="{BB962C8B-B14F-4D97-AF65-F5344CB8AC3E}">
        <p14:creationId xmlns:p14="http://schemas.microsoft.com/office/powerpoint/2010/main" val="115485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3C749D-D60C-4203-BBA1-9C437B26BD83}"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3DB71-D075-4305-9AFC-804E5AB09D74}" type="slidenum">
              <a:rPr lang="en-IN" smtClean="0"/>
              <a:t>‹#›</a:t>
            </a:fld>
            <a:endParaRPr lang="en-IN"/>
          </a:p>
        </p:txBody>
      </p:sp>
    </p:spTree>
    <p:extLst>
      <p:ext uri="{BB962C8B-B14F-4D97-AF65-F5344CB8AC3E}">
        <p14:creationId xmlns:p14="http://schemas.microsoft.com/office/powerpoint/2010/main" val="33983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3C749D-D60C-4203-BBA1-9C437B26BD83}"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3DB71-D075-4305-9AFC-804E5AB09D74}" type="slidenum">
              <a:rPr lang="en-IN" smtClean="0"/>
              <a:t>‹#›</a:t>
            </a:fld>
            <a:endParaRPr lang="en-IN"/>
          </a:p>
        </p:txBody>
      </p:sp>
    </p:spTree>
    <p:extLst>
      <p:ext uri="{BB962C8B-B14F-4D97-AF65-F5344CB8AC3E}">
        <p14:creationId xmlns:p14="http://schemas.microsoft.com/office/powerpoint/2010/main" val="408975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3C749D-D60C-4203-BBA1-9C437B26BD83}"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3DB71-D075-4305-9AFC-804E5AB09D74}" type="slidenum">
              <a:rPr lang="en-IN" smtClean="0"/>
              <a:t>‹#›</a:t>
            </a:fld>
            <a:endParaRPr lang="en-IN"/>
          </a:p>
        </p:txBody>
      </p:sp>
    </p:spTree>
    <p:extLst>
      <p:ext uri="{BB962C8B-B14F-4D97-AF65-F5344CB8AC3E}">
        <p14:creationId xmlns:p14="http://schemas.microsoft.com/office/powerpoint/2010/main" val="42272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3C749D-D60C-4203-BBA1-9C437B26BD83}"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3DB71-D075-4305-9AFC-804E5AB09D74}" type="slidenum">
              <a:rPr lang="en-IN" smtClean="0"/>
              <a:t>‹#›</a:t>
            </a:fld>
            <a:endParaRPr lang="en-IN"/>
          </a:p>
        </p:txBody>
      </p:sp>
    </p:spTree>
    <p:extLst>
      <p:ext uri="{BB962C8B-B14F-4D97-AF65-F5344CB8AC3E}">
        <p14:creationId xmlns:p14="http://schemas.microsoft.com/office/powerpoint/2010/main" val="1411814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3C749D-D60C-4203-BBA1-9C437B26BD83}" type="datetimeFigureOut">
              <a:rPr lang="en-IN" smtClean="0"/>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3DB71-D075-4305-9AFC-804E5AB09D74}" type="slidenum">
              <a:rPr lang="en-IN" smtClean="0"/>
              <a:t>‹#›</a:t>
            </a:fld>
            <a:endParaRPr lang="en-IN"/>
          </a:p>
        </p:txBody>
      </p:sp>
    </p:spTree>
    <p:extLst>
      <p:ext uri="{BB962C8B-B14F-4D97-AF65-F5344CB8AC3E}">
        <p14:creationId xmlns:p14="http://schemas.microsoft.com/office/powerpoint/2010/main" val="200886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3C749D-D60C-4203-BBA1-9C437B26BD83}" type="datetimeFigureOut">
              <a:rPr lang="en-IN" smtClean="0"/>
              <a:t>30-03-2020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A3DB71-D075-4305-9AFC-804E5AB09D74}" type="slidenum">
              <a:rPr lang="en-IN" smtClean="0"/>
              <a:t>‹#›</a:t>
            </a:fld>
            <a:endParaRPr lang="en-IN"/>
          </a:p>
        </p:txBody>
      </p:sp>
    </p:spTree>
    <p:extLst>
      <p:ext uri="{BB962C8B-B14F-4D97-AF65-F5344CB8AC3E}">
        <p14:creationId xmlns:p14="http://schemas.microsoft.com/office/powerpoint/2010/main" val="291758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3C749D-D60C-4203-BBA1-9C437B26BD83}" type="datetimeFigureOut">
              <a:rPr lang="en-IN" smtClean="0"/>
              <a:t>30-03-2020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A3DB71-D075-4305-9AFC-804E5AB09D74}" type="slidenum">
              <a:rPr lang="en-IN" smtClean="0"/>
              <a:t>‹#›</a:t>
            </a:fld>
            <a:endParaRPr lang="en-IN"/>
          </a:p>
        </p:txBody>
      </p:sp>
    </p:spTree>
    <p:extLst>
      <p:ext uri="{BB962C8B-B14F-4D97-AF65-F5344CB8AC3E}">
        <p14:creationId xmlns:p14="http://schemas.microsoft.com/office/powerpoint/2010/main" val="302849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C749D-D60C-4203-BBA1-9C437B26BD83}" type="datetimeFigureOut">
              <a:rPr lang="en-IN" smtClean="0"/>
              <a:t>30-03-2020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A3DB71-D075-4305-9AFC-804E5AB09D74}" type="slidenum">
              <a:rPr lang="en-IN" smtClean="0"/>
              <a:t>‹#›</a:t>
            </a:fld>
            <a:endParaRPr lang="en-IN"/>
          </a:p>
        </p:txBody>
      </p:sp>
    </p:spTree>
    <p:extLst>
      <p:ext uri="{BB962C8B-B14F-4D97-AF65-F5344CB8AC3E}">
        <p14:creationId xmlns:p14="http://schemas.microsoft.com/office/powerpoint/2010/main" val="93990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3C749D-D60C-4203-BBA1-9C437B26BD83}" type="datetimeFigureOut">
              <a:rPr lang="en-IN" smtClean="0"/>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3DB71-D075-4305-9AFC-804E5AB09D74}" type="slidenum">
              <a:rPr lang="en-IN" smtClean="0"/>
              <a:t>‹#›</a:t>
            </a:fld>
            <a:endParaRPr lang="en-IN"/>
          </a:p>
        </p:txBody>
      </p:sp>
    </p:spTree>
    <p:extLst>
      <p:ext uri="{BB962C8B-B14F-4D97-AF65-F5344CB8AC3E}">
        <p14:creationId xmlns:p14="http://schemas.microsoft.com/office/powerpoint/2010/main" val="1796292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3C749D-D60C-4203-BBA1-9C437B26BD83}" type="datetimeFigureOut">
              <a:rPr lang="en-IN" smtClean="0"/>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3DB71-D075-4305-9AFC-804E5AB09D74}" type="slidenum">
              <a:rPr lang="en-IN" smtClean="0"/>
              <a:t>‹#›</a:t>
            </a:fld>
            <a:endParaRPr lang="en-IN"/>
          </a:p>
        </p:txBody>
      </p:sp>
    </p:spTree>
    <p:extLst>
      <p:ext uri="{BB962C8B-B14F-4D97-AF65-F5344CB8AC3E}">
        <p14:creationId xmlns:p14="http://schemas.microsoft.com/office/powerpoint/2010/main" val="3081419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C749D-D60C-4203-BBA1-9C437B26BD83}" type="datetimeFigureOut">
              <a:rPr lang="en-IN" smtClean="0"/>
              <a:t>30-03-2020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3DB71-D075-4305-9AFC-804E5AB09D74}" type="slidenum">
              <a:rPr lang="en-IN" smtClean="0"/>
              <a:t>‹#›</a:t>
            </a:fld>
            <a:endParaRPr lang="en-IN"/>
          </a:p>
        </p:txBody>
      </p:sp>
    </p:spTree>
    <p:extLst>
      <p:ext uri="{BB962C8B-B14F-4D97-AF65-F5344CB8AC3E}">
        <p14:creationId xmlns:p14="http://schemas.microsoft.com/office/powerpoint/2010/main" val="198731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BUSINESS STUDIES</a:t>
            </a:r>
            <a:endParaRPr lang="en-IN" dirty="0"/>
          </a:p>
        </p:txBody>
      </p:sp>
      <p:sp>
        <p:nvSpPr>
          <p:cNvPr id="3" name="Subtitle 2"/>
          <p:cNvSpPr>
            <a:spLocks noGrp="1"/>
          </p:cNvSpPr>
          <p:nvPr>
            <p:ph type="subTitle" idx="1"/>
          </p:nvPr>
        </p:nvSpPr>
        <p:spPr/>
        <p:style>
          <a:lnRef idx="1">
            <a:schemeClr val="accent3"/>
          </a:lnRef>
          <a:fillRef idx="2">
            <a:schemeClr val="accent3"/>
          </a:fillRef>
          <a:effectRef idx="1">
            <a:schemeClr val="accent3"/>
          </a:effectRef>
          <a:fontRef idx="minor">
            <a:schemeClr val="dk1"/>
          </a:fontRef>
        </p:style>
        <p:txBody>
          <a:bodyPr/>
          <a:lstStyle/>
          <a:p>
            <a:r>
              <a:rPr lang="en-US" dirty="0" smtClean="0"/>
              <a:t>CLASS XII</a:t>
            </a:r>
            <a:endParaRPr lang="en-IN" dirty="0"/>
          </a:p>
        </p:txBody>
      </p:sp>
    </p:spTree>
    <p:extLst>
      <p:ext uri="{BB962C8B-B14F-4D97-AF65-F5344CB8AC3E}">
        <p14:creationId xmlns:p14="http://schemas.microsoft.com/office/powerpoint/2010/main" val="3811093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lstStyle/>
          <a:p>
            <a:r>
              <a:rPr lang="en-US" dirty="0" smtClean="0"/>
              <a:t>Social and Personal</a:t>
            </a:r>
            <a:endParaRPr lang="en-IN" dirty="0"/>
          </a:p>
        </p:txBody>
      </p:sp>
      <p:sp>
        <p:nvSpPr>
          <p:cNvPr id="3" name="Content Placeholder 2"/>
          <p:cNvSpPr>
            <a:spLocks noGrp="1"/>
          </p:cNvSpPr>
          <p:nvPr>
            <p:ph idx="1"/>
          </p:nvPr>
        </p:nvSpPr>
        <p:spPr/>
        <p:style>
          <a:lnRef idx="1">
            <a:schemeClr val="accent2"/>
          </a:lnRef>
          <a:fillRef idx="3">
            <a:schemeClr val="accent2"/>
          </a:fillRef>
          <a:effectRef idx="2">
            <a:schemeClr val="accent2"/>
          </a:effectRef>
          <a:fontRef idx="minor">
            <a:schemeClr val="lt1"/>
          </a:fontRef>
        </p:style>
        <p:txBody>
          <a:bodyPr>
            <a:normAutofit fontScale="92500" lnSpcReduction="10000"/>
          </a:bodyPr>
          <a:lstStyle/>
          <a:p>
            <a:pPr marL="0" indent="0">
              <a:buNone/>
            </a:pPr>
            <a:r>
              <a:rPr lang="en-IN" dirty="0" smtClean="0">
                <a:solidFill>
                  <a:schemeClr val="bg1"/>
                </a:solidFill>
              </a:rPr>
              <a:t>Social Objectives: Is to provide quality products at reasonable rates and generating employment opportunities for disadvantaged sections of society. To provide basic amenities like schools and crèches to employees and by using environmental friendly methods of production.</a:t>
            </a:r>
          </a:p>
          <a:p>
            <a:pPr marL="0" indent="0">
              <a:buNone/>
            </a:pPr>
            <a:r>
              <a:rPr lang="en-IN" dirty="0" smtClean="0"/>
              <a:t> Personal Objectives: Includes meeting the financial needs like competitive salaries and perks and Social and safety needs of the employee like basic amenities, peer recognition etc.</a:t>
            </a:r>
            <a:endParaRPr lang="en-IN" dirty="0"/>
          </a:p>
        </p:txBody>
      </p:sp>
    </p:spTree>
    <p:extLst>
      <p:ext uri="{BB962C8B-B14F-4D97-AF65-F5344CB8AC3E}">
        <p14:creationId xmlns:p14="http://schemas.microsoft.com/office/powerpoint/2010/main" val="121836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dirty="0" smtClean="0"/>
              <a:t>Importance of Management</a:t>
            </a:r>
            <a:endParaRPr lang="en-IN"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70000" lnSpcReduction="20000"/>
          </a:bodyPr>
          <a:lstStyle/>
          <a:p>
            <a:pPr marL="514350" indent="-514350">
              <a:buAutoNum type="arabicPeriod"/>
            </a:pPr>
            <a:r>
              <a:rPr lang="en-IN" dirty="0" smtClean="0"/>
              <a:t>Management helps in achieving group goals: Management creates teams and coordinates with individuals to achieve individual goals along with organizational goals</a:t>
            </a:r>
          </a:p>
          <a:p>
            <a:pPr marL="514350" indent="-514350">
              <a:buAutoNum type="arabicPeriod"/>
            </a:pPr>
            <a:r>
              <a:rPr lang="en-IN" dirty="0" smtClean="0"/>
              <a:t>  Increases efficiency: Management increases efficiency by using resources in the best possible manner to reduce cost and increase productivity</a:t>
            </a:r>
          </a:p>
          <a:p>
            <a:pPr marL="514350" indent="-514350">
              <a:buAutoNum type="arabicPeriod"/>
            </a:pPr>
            <a:r>
              <a:rPr lang="en-IN" dirty="0" smtClean="0"/>
              <a:t>  Creates dynamic organization: Management helps the employees overcome their resistance to change and adapt as per changing situation to ensure its survival, growth and its competitive edge.</a:t>
            </a:r>
          </a:p>
          <a:p>
            <a:pPr marL="514350" indent="-514350">
              <a:buAutoNum type="arabicPeriod"/>
            </a:pPr>
            <a:r>
              <a:rPr lang="en-IN" dirty="0" smtClean="0"/>
              <a:t>  Achieving personal objectives: Through motivation and leadership management helps the individuals in achieving personal goals while working towards organizational objective. </a:t>
            </a:r>
          </a:p>
          <a:p>
            <a:pPr marL="514350" indent="-514350">
              <a:buAutoNum type="arabicPeriod"/>
            </a:pPr>
            <a:r>
              <a:rPr lang="en-IN" dirty="0" smtClean="0"/>
              <a:t> Development of society: Management helps in the development of society by producing good quality products, creating employment opportunities and adopting new technologies. </a:t>
            </a:r>
          </a:p>
        </p:txBody>
      </p:sp>
    </p:spTree>
    <p:extLst>
      <p:ext uri="{BB962C8B-B14F-4D97-AF65-F5344CB8AC3E}">
        <p14:creationId xmlns:p14="http://schemas.microsoft.com/office/powerpoint/2010/main" val="181575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Nature of Management</a:t>
            </a:r>
            <a:endParaRPr lang="en-IN"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62500" lnSpcReduction="20000"/>
          </a:bodyPr>
          <a:lstStyle/>
          <a:p>
            <a:pPr marL="514350" indent="-514350">
              <a:buAutoNum type="arabicPeriod"/>
            </a:pPr>
            <a:r>
              <a:rPr lang="en-IN" dirty="0" smtClean="0">
                <a:solidFill>
                  <a:schemeClr val="accent4">
                    <a:lumMod val="75000"/>
                  </a:schemeClr>
                </a:solidFill>
              </a:rPr>
              <a:t>Management as an Art </a:t>
            </a:r>
            <a:r>
              <a:rPr lang="en-IN" dirty="0" err="1" smtClean="0">
                <a:solidFill>
                  <a:schemeClr val="accent4">
                    <a:lumMod val="75000"/>
                  </a:schemeClr>
                </a:solidFill>
              </a:rPr>
              <a:t>Art</a:t>
            </a:r>
            <a:r>
              <a:rPr lang="en-IN" dirty="0" smtClean="0">
                <a:solidFill>
                  <a:schemeClr val="accent4">
                    <a:lumMod val="75000"/>
                  </a:schemeClr>
                </a:solidFill>
              </a:rPr>
              <a:t> refers to </a:t>
            </a:r>
            <a:r>
              <a:rPr lang="en-IN" dirty="0" err="1" smtClean="0">
                <a:solidFill>
                  <a:schemeClr val="accent4">
                    <a:lumMod val="75000"/>
                  </a:schemeClr>
                </a:solidFill>
              </a:rPr>
              <a:t>skillful</a:t>
            </a:r>
            <a:r>
              <a:rPr lang="en-IN" dirty="0" smtClean="0">
                <a:solidFill>
                  <a:schemeClr val="accent4">
                    <a:lumMod val="75000"/>
                  </a:schemeClr>
                </a:solidFill>
              </a:rPr>
              <a:t> and personal application of existing knowledge acquired through study, observation and experience. The features of art are as follows: </a:t>
            </a:r>
          </a:p>
          <a:p>
            <a:pPr marL="514350" indent="-514350">
              <a:buAutoNum type="alphaLcPeriod"/>
            </a:pPr>
            <a:r>
              <a:rPr lang="en-IN" dirty="0" smtClean="0"/>
              <a:t>Existence of theoretical knowledge: In every art, Systematic and organized study material is available to acquire theoretical knowledge and experts in the respective fields apply these principles to their respective art forms.</a:t>
            </a:r>
          </a:p>
          <a:p>
            <a:pPr marL="514350" indent="-514350">
              <a:buAutoNum type="alphaLcPeriod"/>
            </a:pPr>
            <a:r>
              <a:rPr lang="en-IN" dirty="0" smtClean="0"/>
              <a:t> Personalized application: The use of basic knowledge differs from person to person and thus, art is a very personalized concept.  </a:t>
            </a:r>
          </a:p>
          <a:p>
            <a:pPr marL="514350" indent="-514350">
              <a:buAutoNum type="alphaLcPeriod"/>
            </a:pPr>
            <a:r>
              <a:rPr lang="en-IN" dirty="0" smtClean="0"/>
              <a:t>  Based on practice and creativity: Art involves creativity and practice of the experts. </a:t>
            </a:r>
          </a:p>
          <a:p>
            <a:pPr marL="514350" indent="-514350">
              <a:buAutoNum type="alphaLcPeriod"/>
            </a:pPr>
            <a:r>
              <a:rPr lang="en-IN" dirty="0" smtClean="0"/>
              <a:t>For e.g. the music created by musicians are different though the musical notes used are the same. Every manager has his own unique style of managing things and people. He/she uses his creativity in applying management techniques and his skills improve with regular application. Since all the features of art are present in management. So it can called an art.</a:t>
            </a:r>
            <a:endParaRPr lang="en-IN" dirty="0"/>
          </a:p>
        </p:txBody>
      </p:sp>
    </p:spTree>
    <p:extLst>
      <p:ext uri="{BB962C8B-B14F-4D97-AF65-F5344CB8AC3E}">
        <p14:creationId xmlns:p14="http://schemas.microsoft.com/office/powerpoint/2010/main" val="2485202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Nature of Management</a:t>
            </a:r>
            <a:endParaRPr lang="en-IN" dirty="0"/>
          </a:p>
        </p:txBody>
      </p:sp>
      <p:sp>
        <p:nvSpPr>
          <p:cNvPr id="3" name="Content Placeholder 2"/>
          <p:cNvSpPr>
            <a:spLocks noGrp="1"/>
          </p:cNvSpPr>
          <p:nvPr>
            <p:ph idx="1"/>
          </p:nvPr>
        </p:nvSpPr>
        <p:spPr/>
        <p:style>
          <a:lnRef idx="3">
            <a:schemeClr val="lt1"/>
          </a:lnRef>
          <a:fillRef idx="1">
            <a:schemeClr val="accent2"/>
          </a:fillRef>
          <a:effectRef idx="1">
            <a:schemeClr val="accent2"/>
          </a:effectRef>
          <a:fontRef idx="minor">
            <a:schemeClr val="lt1"/>
          </a:fontRef>
        </p:style>
        <p:txBody>
          <a:bodyPr>
            <a:normAutofit fontScale="70000" lnSpcReduction="20000"/>
          </a:bodyPr>
          <a:lstStyle/>
          <a:p>
            <a:pPr marL="0" indent="0">
              <a:buNone/>
            </a:pPr>
            <a:r>
              <a:rPr lang="en-IN" dirty="0" smtClean="0"/>
              <a:t>2. Management as a Science </a:t>
            </a:r>
            <a:r>
              <a:rPr lang="en-IN" dirty="0" err="1" smtClean="0"/>
              <a:t>Science</a:t>
            </a:r>
            <a:r>
              <a:rPr lang="en-IN" dirty="0" smtClean="0"/>
              <a:t> is a systematized body of knowledge that is based on general truths, which can be tested anywhere, anytime. The features of Science are as follows:</a:t>
            </a:r>
          </a:p>
          <a:p>
            <a:pPr marL="0" indent="0">
              <a:buNone/>
            </a:pPr>
            <a:r>
              <a:rPr lang="en-IN" dirty="0" smtClean="0"/>
              <a:t> a. Systematized body of knowledge: Science has a systematized body of knowledge based on cause and effect relationship. </a:t>
            </a:r>
          </a:p>
          <a:p>
            <a:pPr marL="0" indent="0">
              <a:buNone/>
            </a:pPr>
            <a:r>
              <a:rPr lang="en-IN" dirty="0" smtClean="0"/>
              <a:t>b. Principles based on experiments and observation: Scientific principles are developed through experiments and observation. </a:t>
            </a:r>
          </a:p>
          <a:p>
            <a:pPr marL="0" indent="0">
              <a:buNone/>
            </a:pPr>
            <a:r>
              <a:rPr lang="en-IN" dirty="0" smtClean="0"/>
              <a:t>c. Universal validity: Scientific principles have universal validity and application. Management has systematic body of knowledge and its principles are developed over a period of time based on repeated experiments &amp; observations which are universally applicable but they have to be modified according to given situation. </a:t>
            </a:r>
          </a:p>
          <a:p>
            <a:pPr marL="0" indent="0">
              <a:buNone/>
            </a:pPr>
            <a:r>
              <a:rPr lang="en-IN" dirty="0" smtClean="0"/>
              <a:t>As the principles of management are not as exact as the principles of pure science, so it may be called-an inexact science. The prominence of human factor in the management makes it a Social Science. </a:t>
            </a:r>
            <a:endParaRPr lang="en-IN" dirty="0"/>
          </a:p>
        </p:txBody>
      </p:sp>
    </p:spTree>
    <p:extLst>
      <p:ext uri="{BB962C8B-B14F-4D97-AF65-F5344CB8AC3E}">
        <p14:creationId xmlns:p14="http://schemas.microsoft.com/office/powerpoint/2010/main" val="1167167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dirty="0" smtClean="0"/>
              <a:t>Nature of Management</a:t>
            </a:r>
            <a:endParaRPr lang="en-IN" dirty="0"/>
          </a:p>
        </p:txBody>
      </p:sp>
      <p:sp>
        <p:nvSpPr>
          <p:cNvPr id="3" name="Content Placeholder 2"/>
          <p:cNvSpPr>
            <a:spLocks noGrp="1"/>
          </p:cNvSpPr>
          <p:nvPr>
            <p:ph idx="1"/>
          </p:nvPr>
        </p:nvSpPr>
        <p:spPr/>
        <p:style>
          <a:lnRef idx="1">
            <a:schemeClr val="dk1"/>
          </a:lnRef>
          <a:fillRef idx="3">
            <a:schemeClr val="dk1"/>
          </a:fillRef>
          <a:effectRef idx="2">
            <a:schemeClr val="dk1"/>
          </a:effectRef>
          <a:fontRef idx="minor">
            <a:schemeClr val="lt1"/>
          </a:fontRef>
        </p:style>
        <p:txBody>
          <a:bodyPr>
            <a:normAutofit fontScale="62500" lnSpcReduction="20000"/>
          </a:bodyPr>
          <a:lstStyle/>
          <a:p>
            <a:pPr marL="0" indent="0">
              <a:buNone/>
            </a:pPr>
            <a:r>
              <a:rPr lang="en-IN" dirty="0" smtClean="0"/>
              <a:t> 3. Management as Profession  means an occupation for which   specialized knowledge and skills are required and entry is restricted. The main features of profession are as follows: </a:t>
            </a:r>
          </a:p>
          <a:p>
            <a:pPr marL="514350" indent="-514350">
              <a:buAutoNum type="alphaLcPeriod"/>
            </a:pPr>
            <a:r>
              <a:rPr lang="en-IN" dirty="0" smtClean="0"/>
              <a:t>Well-defined body of Knowledge: is complete set of principles, concepts, terms and activities that make up a professional domain.</a:t>
            </a:r>
          </a:p>
          <a:p>
            <a:pPr marL="514350" indent="-514350">
              <a:buAutoNum type="alphaLcPeriod"/>
            </a:pPr>
            <a:r>
              <a:rPr lang="en-IN" dirty="0" smtClean="0"/>
              <a:t>  Restricted Entry: The entry in every profession is restricted through examination or through educational degree. </a:t>
            </a:r>
          </a:p>
          <a:p>
            <a:pPr marL="514350" indent="-514350">
              <a:buAutoNum type="alphaLcPeriod"/>
            </a:pPr>
            <a:r>
              <a:rPr lang="en-IN" dirty="0" smtClean="0"/>
              <a:t> Professional Associations: All professions are affiliated to a professional association, which regulates entry and frames code of conduct relating to the profession. </a:t>
            </a:r>
          </a:p>
          <a:p>
            <a:pPr marL="514350" indent="-514350">
              <a:buAutoNum type="alphaLcPeriod"/>
            </a:pPr>
            <a:r>
              <a:rPr lang="en-IN" dirty="0" err="1" smtClean="0"/>
              <a:t>Eg</a:t>
            </a:r>
            <a:r>
              <a:rPr lang="en-IN" dirty="0" smtClean="0"/>
              <a:t>. IMA, ICAI d. Ethical Code of Conduct: All professions are bound by a code of conduct, which guides the </a:t>
            </a:r>
            <a:r>
              <a:rPr lang="en-IN" dirty="0" err="1" smtClean="0"/>
              <a:t>behavior</a:t>
            </a:r>
            <a:r>
              <a:rPr lang="en-IN" dirty="0" smtClean="0"/>
              <a:t> of its members. e. Service Motive: The main aim of a profession is to serve its clients. Management does not </a:t>
            </a:r>
            <a:r>
              <a:rPr lang="en-IN" dirty="0" err="1" smtClean="0"/>
              <a:t>fulfill</a:t>
            </a:r>
            <a:r>
              <a:rPr lang="en-IN" dirty="0" smtClean="0"/>
              <a:t> all the features of a profession and thus it is not a full-fledged profession like doctor, lawyer, </a:t>
            </a:r>
            <a:r>
              <a:rPr lang="en-IN" dirty="0" err="1" smtClean="0"/>
              <a:t>etc</a:t>
            </a:r>
            <a:endParaRPr lang="en-IN" dirty="0"/>
          </a:p>
        </p:txBody>
      </p:sp>
    </p:spTree>
    <p:extLst>
      <p:ext uri="{BB962C8B-B14F-4D97-AF65-F5344CB8AC3E}">
        <p14:creationId xmlns:p14="http://schemas.microsoft.com/office/powerpoint/2010/main" val="1836382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4"/>
          </a:fillRef>
          <a:effectRef idx="1">
            <a:schemeClr val="accent4"/>
          </a:effectRef>
          <a:fontRef idx="minor">
            <a:schemeClr val="lt1"/>
          </a:fontRef>
        </p:style>
        <p:txBody>
          <a:bodyPr/>
          <a:lstStyle/>
          <a:p>
            <a:r>
              <a:rPr lang="en-US" dirty="0" smtClean="0"/>
              <a:t>Level of Management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81134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2151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Level of Management</a:t>
            </a:r>
            <a:endParaRPr lang="en-IN" dirty="0"/>
          </a:p>
        </p:txBody>
      </p:sp>
      <p:sp>
        <p:nvSpPr>
          <p:cNvPr id="3" name="Content Placeholder 2"/>
          <p:cNvSpPr>
            <a:spLocks noGrp="1"/>
          </p:cNvSpPr>
          <p:nvPr>
            <p:ph idx="1"/>
          </p:nvPr>
        </p:nvSpPr>
        <p:spPr>
          <a:ln/>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pPr marL="0" indent="0">
              <a:buNone/>
            </a:pPr>
            <a:r>
              <a:rPr lang="en-IN" dirty="0" smtClean="0">
                <a:solidFill>
                  <a:schemeClr val="tx2">
                    <a:lumMod val="75000"/>
                  </a:schemeClr>
                </a:solidFill>
              </a:rPr>
              <a:t>Top Management: Designations and Functions Comprises of CEO, Board of Directors, MD, GM, VP. Main task is conceptualizing of organizational goal, policy and strategy formulation and organising, controlling and monitoring activities and resources. Controlling the work performance of individuals and approving Budgets. </a:t>
            </a:r>
          </a:p>
          <a:p>
            <a:pPr marL="0" indent="0">
              <a:buNone/>
            </a:pPr>
            <a:r>
              <a:rPr lang="en-IN" dirty="0" smtClean="0">
                <a:solidFill>
                  <a:schemeClr val="accent2">
                    <a:lumMod val="75000"/>
                  </a:schemeClr>
                </a:solidFill>
              </a:rPr>
              <a:t>Middle Management : Designations and Functions Comprises of Departmental, Sub‐Departmental and Divisional heads, its main task is execution of plans, policies framed by the top level management and preparing organisational set up &amp; appointing employees and issuing instructions and motivating employees. Ensuring interdepartmental cooperation as well. </a:t>
            </a:r>
          </a:p>
          <a:p>
            <a:pPr marL="0" indent="0">
              <a:buNone/>
            </a:pPr>
            <a:r>
              <a:rPr lang="en-IN" dirty="0" smtClean="0"/>
              <a:t>Supervisory and operational Level : Designations and Functions Consists of Foremen and supervisor etc. Main task is to ensure actual implementation of the policies as per directions of top and middle level managers and also to Bring workers’ grievances before the management &amp; maintain discipline among the workers.</a:t>
            </a:r>
            <a:endParaRPr lang="en-IN" dirty="0"/>
          </a:p>
        </p:txBody>
      </p:sp>
    </p:spTree>
    <p:extLst>
      <p:ext uri="{BB962C8B-B14F-4D97-AF65-F5344CB8AC3E}">
        <p14:creationId xmlns:p14="http://schemas.microsoft.com/office/powerpoint/2010/main" val="1516149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smtClean="0"/>
              <a:t>Functions of Management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541141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0028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smtClean="0"/>
              <a:t>Coordination</a:t>
            </a:r>
            <a:endParaRPr lang="en-IN"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pPr marL="0" indent="0">
              <a:buNone/>
            </a:pPr>
            <a:r>
              <a:rPr lang="en-IN" dirty="0" smtClean="0"/>
              <a:t>Coordination is the force which synchronizes all the functions of management and activities of different departments. Lack of coordination results in overlapping, duplication, delays and chaos. It is concerned with all the three levels of management as if all the levels of management are looked together, they become a group and as in the case of every group, they also require coordination among themselves. Coordination is implicit and inherent in all functions of an organisation. </a:t>
            </a:r>
            <a:endParaRPr lang="en-IN" dirty="0"/>
          </a:p>
        </p:txBody>
      </p:sp>
    </p:spTree>
    <p:extLst>
      <p:ext uri="{BB962C8B-B14F-4D97-AF65-F5344CB8AC3E}">
        <p14:creationId xmlns:p14="http://schemas.microsoft.com/office/powerpoint/2010/main" val="3581314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dirty="0" smtClean="0"/>
              <a:t>FEATURES OF COORDINATION</a:t>
            </a:r>
            <a:endParaRPr lang="en-IN"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fontScale="55000" lnSpcReduction="20000"/>
          </a:bodyPr>
          <a:lstStyle/>
          <a:p>
            <a:pPr marL="0" indent="0">
              <a:buNone/>
            </a:pPr>
            <a:r>
              <a:rPr lang="en-IN" dirty="0" smtClean="0"/>
              <a:t> I. Coordination Integrates Group Effort: It is an orderly arrangement of group effort to ensure that performance is at par with the plans and schedules.</a:t>
            </a:r>
          </a:p>
          <a:p>
            <a:pPr marL="0" indent="0">
              <a:buNone/>
            </a:pPr>
            <a:r>
              <a:rPr lang="en-IN" dirty="0" smtClean="0"/>
              <a:t> II. Coordination Ensures unity of action: It is a binding force between various departments and ensures that all efforts are focused towards achieving the organizational goal. </a:t>
            </a:r>
          </a:p>
          <a:p>
            <a:pPr marL="0" indent="0">
              <a:buNone/>
            </a:pPr>
            <a:r>
              <a:rPr lang="en-IN" dirty="0" smtClean="0"/>
              <a:t>III. Coordination is a Continuous Process: It is a never-ending process as its needs are felt at all levels and in all activities in the organisations. It begins at the planning stage and continues until controlling. </a:t>
            </a:r>
          </a:p>
          <a:p>
            <a:pPr marL="0" indent="0">
              <a:buNone/>
            </a:pPr>
            <a:r>
              <a:rPr lang="en-IN" dirty="0" smtClean="0"/>
              <a:t>IV. Coordination is the responsibility of all managers: coordination is equally important at all levels of management. It is the responsibility of all the individuals in an organisation to carry out their work in a responsible manner and coordinate with each other to achieve organizational goals. </a:t>
            </a:r>
          </a:p>
          <a:p>
            <a:pPr marL="0" indent="0">
              <a:buNone/>
            </a:pPr>
            <a:r>
              <a:rPr lang="en-IN" dirty="0" smtClean="0"/>
              <a:t>V. Coordination is a deliberate function: A manager has to coordinate the efforts of different people in a conscious and deliberate manner. In other words, coordination is never established by itself rather it is a conscious effort on the part of every manager. </a:t>
            </a:r>
          </a:p>
          <a:p>
            <a:pPr marL="0" indent="0">
              <a:buNone/>
            </a:pPr>
            <a:r>
              <a:rPr lang="en-IN" dirty="0" smtClean="0"/>
              <a:t>VI. Coordination is all pervasive function: It is needed in all departments and at all levels. Lack of coordination can lead to overlapping of activities. </a:t>
            </a:r>
            <a:endParaRPr lang="en-IN" dirty="0"/>
          </a:p>
        </p:txBody>
      </p:sp>
    </p:spTree>
    <p:extLst>
      <p:ext uri="{BB962C8B-B14F-4D97-AF65-F5344CB8AC3E}">
        <p14:creationId xmlns:p14="http://schemas.microsoft.com/office/powerpoint/2010/main" val="269996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IN" dirty="0" smtClean="0"/>
              <a:t>CH-1 NATURE AND SIGNIFICANCE OF MANAGEMENT </a:t>
            </a:r>
            <a:endParaRPr lang="en-IN"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lstStyle/>
          <a:p>
            <a:pPr marL="0" indent="0">
              <a:buNone/>
            </a:pPr>
            <a:r>
              <a:rPr lang="en-IN" dirty="0" smtClean="0"/>
              <a:t>“Management is the process of working with and through others to effectively achieve the </a:t>
            </a:r>
          </a:p>
          <a:p>
            <a:pPr marL="0" indent="0">
              <a:buNone/>
            </a:pPr>
            <a:r>
              <a:rPr lang="en-IN" dirty="0" smtClean="0"/>
              <a:t>organizational objectives by efficiently using limited resources in the changing environment.” </a:t>
            </a:r>
          </a:p>
          <a:p>
            <a:pPr marL="0" indent="0">
              <a:buNone/>
            </a:pPr>
            <a:endParaRPr lang="en-IN" dirty="0"/>
          </a:p>
        </p:txBody>
      </p:sp>
    </p:spTree>
    <p:extLst>
      <p:ext uri="{BB962C8B-B14F-4D97-AF65-F5344CB8AC3E}">
        <p14:creationId xmlns:p14="http://schemas.microsoft.com/office/powerpoint/2010/main" val="200627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pPr algn="l"/>
            <a:r>
              <a:rPr lang="en-US" dirty="0" smtClean="0"/>
              <a:t>Importance of Management </a:t>
            </a:r>
            <a:endParaRPr lang="en-IN"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IN" dirty="0" smtClean="0"/>
              <a:t> The reasons that bring out the importance or the necessity for coordination are</a:t>
            </a:r>
          </a:p>
          <a:p>
            <a:pPr marL="0" indent="0">
              <a:buNone/>
            </a:pPr>
            <a:r>
              <a:rPr lang="en-IN" dirty="0" smtClean="0"/>
              <a:t> I. Growth in the Size: An organisations growth results in the increase in the number of people employed with varied individual aspirations and culture. So it is important to harmonize individual goal with the organizational goals through coordination.</a:t>
            </a:r>
          </a:p>
          <a:p>
            <a:pPr marL="0" indent="0">
              <a:buNone/>
            </a:pPr>
            <a:r>
              <a:rPr lang="en-IN" dirty="0" smtClean="0"/>
              <a:t> II. Functional Differentiation: All the departments and divisions may have their own, objective, policies and their own style of working. However all departments and individuals are interdependent and cannot work in isolation. Thus, coordination is necessary for linking the activities of various departments.</a:t>
            </a:r>
          </a:p>
          <a:p>
            <a:pPr marL="0" indent="0">
              <a:buNone/>
            </a:pPr>
            <a:r>
              <a:rPr lang="en-IN" dirty="0" smtClean="0"/>
              <a:t> III. Specialization: Mostly specialists have a feeling of superiority and prioritize their zone of activities. Coordination seeks to sequence and integrate all the specialists’ activities into a wholesome effort.</a:t>
            </a:r>
            <a:endParaRPr lang="en-IN" dirty="0"/>
          </a:p>
        </p:txBody>
      </p:sp>
    </p:spTree>
    <p:extLst>
      <p:ext uri="{BB962C8B-B14F-4D97-AF65-F5344CB8AC3E}">
        <p14:creationId xmlns:p14="http://schemas.microsoft.com/office/powerpoint/2010/main" val="204155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ASSIGNMENT</a:t>
            </a:r>
            <a:endParaRPr lang="en-IN" dirty="0"/>
          </a:p>
        </p:txBody>
      </p:sp>
      <p:sp>
        <p:nvSpPr>
          <p:cNvPr id="3" name="Content Placeholder 2"/>
          <p:cNvSpPr>
            <a:spLocks noGrp="1"/>
          </p:cNvSpPr>
          <p:nvPr>
            <p:ph idx="1"/>
          </p:nvPr>
        </p:nvSpPr>
        <p:spPr/>
        <p:txBody>
          <a:bodyPr/>
          <a:lstStyle/>
          <a:p>
            <a:pPr marL="514350" indent="-514350">
              <a:buAutoNum type="arabicPeriod"/>
            </a:pPr>
            <a:r>
              <a:rPr lang="en-US" dirty="0" smtClean="0"/>
              <a:t>Revise and learn all the concepts of </a:t>
            </a:r>
          </a:p>
          <a:p>
            <a:pPr marL="0" indent="0">
              <a:buNone/>
            </a:pPr>
            <a:r>
              <a:rPr lang="en-US" dirty="0" smtClean="0"/>
              <a:t>   Chapter-1 Nature and Significance of </a:t>
            </a:r>
          </a:p>
          <a:p>
            <a:pPr marL="0" indent="0">
              <a:buNone/>
            </a:pPr>
            <a:r>
              <a:rPr lang="en-US" dirty="0"/>
              <a:t> </a:t>
            </a:r>
            <a:r>
              <a:rPr lang="en-US" dirty="0" smtClean="0"/>
              <a:t>   Management.</a:t>
            </a:r>
          </a:p>
          <a:p>
            <a:pPr marL="0" indent="0">
              <a:buNone/>
            </a:pPr>
            <a:r>
              <a:rPr lang="en-US" dirty="0" smtClean="0"/>
              <a:t>2.Complete Case studies given on pg. no 17 and 18 in your books.( in registers )</a:t>
            </a:r>
          </a:p>
          <a:p>
            <a:pPr marL="0" indent="0">
              <a:buNone/>
            </a:pPr>
            <a:endParaRPr lang="en-IN" dirty="0"/>
          </a:p>
        </p:txBody>
      </p:sp>
    </p:spTree>
    <p:extLst>
      <p:ext uri="{BB962C8B-B14F-4D97-AF65-F5344CB8AC3E}">
        <p14:creationId xmlns:p14="http://schemas.microsoft.com/office/powerpoint/2010/main" val="44771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normAutofit fontScale="90000"/>
          </a:bodyPr>
          <a:lstStyle/>
          <a:p>
            <a:r>
              <a:rPr lang="en-US" dirty="0" smtClean="0"/>
              <a:t>Meaning and concept of Management</a:t>
            </a:r>
            <a:endParaRPr lang="en-IN"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marL="0" indent="0">
              <a:buNone/>
            </a:pPr>
            <a:r>
              <a:rPr lang="en-IN" dirty="0" smtClean="0"/>
              <a:t>Management is the process of getting things done with the aim of achieving goals effectively and efficiently. </a:t>
            </a:r>
          </a:p>
          <a:p>
            <a:pPr marL="0" indent="0">
              <a:buNone/>
            </a:pPr>
            <a:r>
              <a:rPr lang="en-IN" dirty="0" smtClean="0">
                <a:solidFill>
                  <a:srgbClr val="FF0000"/>
                </a:solidFill>
              </a:rPr>
              <a:t>a. Process: refers to the primary function like planning, organising, staffing, directing and controlling performed by the management to get things done. </a:t>
            </a:r>
          </a:p>
          <a:p>
            <a:pPr marL="0" indent="0">
              <a:buNone/>
            </a:pPr>
            <a:r>
              <a:rPr lang="en-IN" dirty="0" smtClean="0">
                <a:solidFill>
                  <a:schemeClr val="tx2">
                    <a:lumMod val="60000"/>
                    <a:lumOff val="40000"/>
                  </a:schemeClr>
                </a:solidFill>
              </a:rPr>
              <a:t>b. Effectiveness: means completing the right task to achieve the deputed goal within the time frame. </a:t>
            </a:r>
          </a:p>
          <a:p>
            <a:pPr marL="0" indent="0">
              <a:buNone/>
            </a:pPr>
            <a:r>
              <a:rPr lang="en-IN" dirty="0" smtClean="0">
                <a:solidFill>
                  <a:schemeClr val="accent4">
                    <a:lumMod val="60000"/>
                    <a:lumOff val="40000"/>
                  </a:schemeClr>
                </a:solidFill>
              </a:rPr>
              <a:t>c. Efficiency: means completion of task using minimum resources </a:t>
            </a:r>
            <a:endParaRPr lang="en-IN" dirty="0">
              <a:solidFill>
                <a:schemeClr val="accent4">
                  <a:lumMod val="60000"/>
                  <a:lumOff val="40000"/>
                </a:schemeClr>
              </a:solidFill>
            </a:endParaRPr>
          </a:p>
        </p:txBody>
      </p:sp>
    </p:spTree>
    <p:extLst>
      <p:ext uri="{BB962C8B-B14F-4D97-AF65-F5344CB8AC3E}">
        <p14:creationId xmlns:p14="http://schemas.microsoft.com/office/powerpoint/2010/main" val="389479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 </a:t>
            </a:r>
            <a:r>
              <a:rPr lang="en-US" dirty="0" err="1" smtClean="0"/>
              <a:t>vs</a:t>
            </a:r>
            <a:r>
              <a:rPr lang="en-US" dirty="0" smtClean="0"/>
              <a:t> efficiency</a:t>
            </a:r>
            <a:endParaRPr lang="en-IN"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lstStyle/>
          <a:p>
            <a:pPr marL="0" indent="0">
              <a:buNone/>
            </a:pPr>
            <a:r>
              <a:rPr lang="en-US" sz="2800" dirty="0" smtClean="0"/>
              <a:t>Basis                    Effectiveness                Efficiency</a:t>
            </a:r>
          </a:p>
          <a:p>
            <a:pPr marL="0" indent="0">
              <a:buNone/>
            </a:pPr>
            <a:r>
              <a:rPr lang="en-US" sz="2800" dirty="0" smtClean="0"/>
              <a:t>Meaning             It refers to the              It refers to the </a:t>
            </a:r>
          </a:p>
          <a:p>
            <a:pPr marL="0" indent="0">
              <a:buNone/>
            </a:pPr>
            <a:r>
              <a:rPr lang="en-US" sz="2800" dirty="0"/>
              <a:t> </a:t>
            </a:r>
            <a:r>
              <a:rPr lang="en-US" sz="2800" dirty="0" smtClean="0"/>
              <a:t>                            completion of work    completion of </a:t>
            </a:r>
          </a:p>
          <a:p>
            <a:pPr marL="0" indent="0">
              <a:buNone/>
            </a:pPr>
            <a:r>
              <a:rPr lang="en-US" sz="2800" dirty="0"/>
              <a:t> </a:t>
            </a:r>
            <a:r>
              <a:rPr lang="en-US" sz="2800" dirty="0" smtClean="0"/>
              <a:t>                            on time.                        Work with </a:t>
            </a:r>
          </a:p>
          <a:p>
            <a:pPr marL="0" indent="0">
              <a:buNone/>
            </a:pPr>
            <a:r>
              <a:rPr lang="en-US" sz="2800" dirty="0"/>
              <a:t> </a:t>
            </a:r>
            <a:r>
              <a:rPr lang="en-US" sz="2800" dirty="0" smtClean="0"/>
              <a:t>                                                                   minimum cost.</a:t>
            </a:r>
          </a:p>
          <a:p>
            <a:pPr marL="0" indent="0">
              <a:buNone/>
            </a:pPr>
            <a:r>
              <a:rPr lang="en-US" sz="2800" dirty="0" smtClean="0"/>
              <a:t>Objective           To achieve end              Performing task</a:t>
            </a:r>
          </a:p>
          <a:p>
            <a:pPr marL="0" indent="0">
              <a:buNone/>
            </a:pPr>
            <a:r>
              <a:rPr lang="en-US" sz="2800" dirty="0"/>
              <a:t> </a:t>
            </a:r>
            <a:r>
              <a:rPr lang="en-US" sz="2800" dirty="0" smtClean="0"/>
              <a:t>                            results on time              with minimum</a:t>
            </a:r>
          </a:p>
          <a:p>
            <a:pPr marL="0" indent="0">
              <a:buNone/>
            </a:pPr>
            <a:r>
              <a:rPr lang="en-US" sz="2800" dirty="0"/>
              <a:t> </a:t>
            </a:r>
            <a:r>
              <a:rPr lang="en-US" sz="2800" dirty="0" smtClean="0"/>
              <a:t>                                                                     cost.    </a:t>
            </a:r>
          </a:p>
          <a:p>
            <a:pPr marL="0" indent="0">
              <a:buNone/>
            </a:pPr>
            <a:endParaRPr lang="en-US" sz="1800" dirty="0" smtClean="0"/>
          </a:p>
        </p:txBody>
      </p:sp>
    </p:spTree>
    <p:extLst>
      <p:ext uri="{BB962C8B-B14F-4D97-AF65-F5344CB8AC3E}">
        <p14:creationId xmlns:p14="http://schemas.microsoft.com/office/powerpoint/2010/main" val="223077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normAutofit fontScale="90000"/>
          </a:bodyPr>
          <a:lstStyle/>
          <a:p>
            <a:r>
              <a:rPr lang="en-IN" dirty="0" smtClean="0"/>
              <a:t>4. CHARACTERISTICS OF MANAGEMENT: </a:t>
            </a:r>
            <a:endParaRPr lang="en-IN" dirty="0"/>
          </a:p>
        </p:txBody>
      </p:sp>
      <p:sp>
        <p:nvSpPr>
          <p:cNvPr id="7" name="Content Placeholder 6"/>
          <p:cNvSpPr>
            <a:spLocks noGrp="1"/>
          </p:cNvSpPr>
          <p:nvPr>
            <p:ph idx="1"/>
          </p:nvPr>
        </p:nvSpPr>
        <p:spPr/>
        <p:style>
          <a:lnRef idx="3">
            <a:schemeClr val="lt1"/>
          </a:lnRef>
          <a:fillRef idx="1">
            <a:schemeClr val="accent4"/>
          </a:fillRef>
          <a:effectRef idx="1">
            <a:schemeClr val="accent4"/>
          </a:effectRef>
          <a:fontRef idx="minor">
            <a:schemeClr val="lt1"/>
          </a:fontRef>
        </p:style>
        <p:txBody>
          <a:bodyPr/>
          <a:lstStyle/>
          <a:p>
            <a:pPr marL="0" indent="0">
              <a:buNone/>
            </a:pPr>
            <a:r>
              <a:rPr lang="en-US" dirty="0" smtClean="0"/>
              <a:t>1.</a:t>
            </a:r>
            <a:r>
              <a:rPr lang="en-IN" dirty="0" smtClean="0"/>
              <a:t> Management is a goal-oriented process: An organisation has a set of simple and clearly stated goals, which are the basic reason for its existence. Management unites the efforts of the individuals in the organisation towards achieving these goals. </a:t>
            </a:r>
            <a:endParaRPr lang="en-IN" dirty="0"/>
          </a:p>
        </p:txBody>
      </p:sp>
    </p:spTree>
    <p:extLst>
      <p:ext uri="{BB962C8B-B14F-4D97-AF65-F5344CB8AC3E}">
        <p14:creationId xmlns:p14="http://schemas.microsoft.com/office/powerpoint/2010/main" val="99249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t>Characteristics of Management</a:t>
            </a:r>
            <a:endParaRPr lang="en-IN" dirty="0"/>
          </a:p>
        </p:txBody>
      </p:sp>
      <p:sp>
        <p:nvSpPr>
          <p:cNvPr id="3" name="Content Placeholder 2"/>
          <p:cNvSpPr>
            <a:spLocks noGrp="1"/>
          </p:cNvSpPr>
          <p:nvPr>
            <p:ph idx="1"/>
          </p:nvPr>
        </p:nvSpPr>
        <p:spPr/>
        <p:style>
          <a:lnRef idx="1">
            <a:schemeClr val="accent2"/>
          </a:lnRef>
          <a:fillRef idx="3">
            <a:schemeClr val="accent2"/>
          </a:fillRef>
          <a:effectRef idx="2">
            <a:schemeClr val="accent2"/>
          </a:effectRef>
          <a:fontRef idx="minor">
            <a:schemeClr val="lt1"/>
          </a:fontRef>
        </p:style>
        <p:txBody>
          <a:bodyPr>
            <a:normAutofit fontScale="92500" lnSpcReduction="20000"/>
          </a:bodyPr>
          <a:lstStyle/>
          <a:p>
            <a:pPr marL="0" indent="0">
              <a:buNone/>
            </a:pPr>
            <a:r>
              <a:rPr lang="en-US" dirty="0" smtClean="0"/>
              <a:t>2.</a:t>
            </a:r>
            <a:r>
              <a:rPr lang="en-IN" dirty="0" smtClean="0"/>
              <a:t> Management is all pervasive: Management is common to all organisations whether economic, social or political. For e.g. management is applicable for a government company, school, private company or a NGO.</a:t>
            </a:r>
          </a:p>
          <a:p>
            <a:pPr marL="0" indent="0">
              <a:buNone/>
            </a:pPr>
            <a:r>
              <a:rPr lang="en-IN" dirty="0" smtClean="0"/>
              <a:t> 3. Management is multidimensional: Management is a complex activity that has three main dimensions: </a:t>
            </a:r>
          </a:p>
          <a:p>
            <a:pPr marL="514350" indent="-514350">
              <a:buAutoNum type="alphaLcParenBoth"/>
            </a:pPr>
            <a:r>
              <a:rPr lang="en-IN" dirty="0" smtClean="0"/>
              <a:t>Management of work</a:t>
            </a:r>
          </a:p>
          <a:p>
            <a:pPr marL="514350" indent="-514350">
              <a:buAutoNum type="alphaLcParenBoth"/>
            </a:pPr>
            <a:r>
              <a:rPr lang="en-IN" dirty="0" smtClean="0"/>
              <a:t> (b) Management by people </a:t>
            </a:r>
          </a:p>
          <a:p>
            <a:pPr marL="514350" indent="-514350">
              <a:buAutoNum type="alphaLcParenBoth"/>
            </a:pPr>
            <a:r>
              <a:rPr lang="en-IN" dirty="0" smtClean="0"/>
              <a:t>(c) Management by operation</a:t>
            </a:r>
            <a:endParaRPr lang="en-IN" dirty="0"/>
          </a:p>
        </p:txBody>
      </p:sp>
    </p:spTree>
    <p:extLst>
      <p:ext uri="{BB962C8B-B14F-4D97-AF65-F5344CB8AC3E}">
        <p14:creationId xmlns:p14="http://schemas.microsoft.com/office/powerpoint/2010/main" val="308685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dirty="0" smtClean="0"/>
              <a:t>Characteristics of management</a:t>
            </a:r>
            <a:endParaRPr lang="en-IN"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85000" lnSpcReduction="20000"/>
          </a:bodyPr>
          <a:lstStyle/>
          <a:p>
            <a:pPr marL="0" indent="0">
              <a:buNone/>
            </a:pPr>
            <a:r>
              <a:rPr lang="en-IN" dirty="0" smtClean="0">
                <a:solidFill>
                  <a:srgbClr val="92D050"/>
                </a:solidFill>
              </a:rPr>
              <a:t>4.Management is a continuous process: It is a series of continuous, composite, but separate functions, performed by all managers all the time.</a:t>
            </a:r>
          </a:p>
          <a:p>
            <a:pPr marL="0" indent="0">
              <a:buNone/>
            </a:pPr>
            <a:r>
              <a:rPr lang="en-IN" dirty="0" smtClean="0">
                <a:solidFill>
                  <a:srgbClr val="7030A0"/>
                </a:solidFill>
              </a:rPr>
              <a:t> </a:t>
            </a:r>
            <a:r>
              <a:rPr lang="en-IN" dirty="0">
                <a:solidFill>
                  <a:srgbClr val="7030A0"/>
                </a:solidFill>
              </a:rPr>
              <a:t>5</a:t>
            </a:r>
            <a:r>
              <a:rPr lang="en-IN" dirty="0" smtClean="0">
                <a:solidFill>
                  <a:srgbClr val="7030A0"/>
                </a:solidFill>
              </a:rPr>
              <a:t>. Management is a group activity: All the individuals in the organisation contributes towards achieving the goals set by the organization. </a:t>
            </a:r>
          </a:p>
          <a:p>
            <a:pPr marL="0" indent="0">
              <a:buNone/>
            </a:pPr>
            <a:r>
              <a:rPr lang="en-IN" dirty="0">
                <a:solidFill>
                  <a:schemeClr val="accent6">
                    <a:lumMod val="50000"/>
                  </a:schemeClr>
                </a:solidFill>
              </a:rPr>
              <a:t>6</a:t>
            </a:r>
            <a:r>
              <a:rPr lang="en-IN" dirty="0" smtClean="0">
                <a:solidFill>
                  <a:schemeClr val="accent6">
                    <a:lumMod val="50000"/>
                  </a:schemeClr>
                </a:solidFill>
              </a:rPr>
              <a:t>. Management is a dynamic function: It has to adapt itself to its changing external environment, which consists of various social, economic and political factors. </a:t>
            </a:r>
            <a:endParaRPr lang="en-IN" dirty="0">
              <a:solidFill>
                <a:schemeClr val="accent6">
                  <a:lumMod val="50000"/>
                </a:schemeClr>
              </a:solidFill>
            </a:endParaRPr>
          </a:p>
          <a:p>
            <a:pPr marL="0" indent="0">
              <a:buNone/>
            </a:pPr>
            <a:r>
              <a:rPr lang="en-IN" dirty="0" smtClean="0"/>
              <a:t>7. Management is an intangible force: It cannot be seen but its presence can be felt from the way organization functions</a:t>
            </a:r>
            <a:endParaRPr lang="en-IN" dirty="0"/>
          </a:p>
        </p:txBody>
      </p:sp>
    </p:spTree>
    <p:extLst>
      <p:ext uri="{BB962C8B-B14F-4D97-AF65-F5344CB8AC3E}">
        <p14:creationId xmlns:p14="http://schemas.microsoft.com/office/powerpoint/2010/main" val="49775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OBJECTIVES OF MANAGEMENT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646337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53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err="1" smtClean="0"/>
              <a:t>Organisational</a:t>
            </a:r>
            <a:r>
              <a:rPr lang="en-US" dirty="0" smtClean="0"/>
              <a:t> Objectives</a:t>
            </a:r>
            <a:endParaRPr lang="en-IN"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pPr marL="0" indent="0">
              <a:buNone/>
            </a:pPr>
            <a:r>
              <a:rPr lang="en-IN" dirty="0" smtClean="0"/>
              <a:t>Organisational Objectives: </a:t>
            </a:r>
          </a:p>
          <a:p>
            <a:pPr marL="0" indent="0">
              <a:buNone/>
            </a:pPr>
            <a:r>
              <a:rPr lang="en-IN" dirty="0" smtClean="0"/>
              <a:t> (a) Survival: Earning enough revenues to cover cost. Management by taking positive decisions with regard to different business activities ensures survival of business for long term. </a:t>
            </a:r>
          </a:p>
          <a:p>
            <a:pPr marL="0" indent="0">
              <a:buNone/>
            </a:pPr>
            <a:r>
              <a:rPr lang="en-IN" dirty="0" smtClean="0"/>
              <a:t>(b) Profitability:  Earning adequate profit in order to survive and grow. Profits provide a vital incentive for the continued successful operation of the enterprise.</a:t>
            </a:r>
          </a:p>
          <a:p>
            <a:pPr marL="0" indent="0">
              <a:buNone/>
            </a:pPr>
            <a:r>
              <a:rPr lang="en-IN" dirty="0" smtClean="0"/>
              <a:t>(c) Growth: Growth indicates how well it exploits the potential opportunities. Growth of a business can be measured in terms of sales volume increase, number of employees, products etc.</a:t>
            </a:r>
          </a:p>
          <a:p>
            <a:pPr marL="0" indent="0">
              <a:buNone/>
            </a:pPr>
            <a:endParaRPr lang="en-IN" dirty="0" smtClean="0"/>
          </a:p>
        </p:txBody>
      </p:sp>
    </p:spTree>
    <p:extLst>
      <p:ext uri="{BB962C8B-B14F-4D97-AF65-F5344CB8AC3E}">
        <p14:creationId xmlns:p14="http://schemas.microsoft.com/office/powerpoint/2010/main" val="4004852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1891</Words>
  <Application>Microsoft Office PowerPoint</Application>
  <PresentationFormat>On-screen Show (4:3)</PresentationFormat>
  <Paragraphs>101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BUSINESS STUDIES</vt:lpstr>
      <vt:lpstr>CH-1 NATURE AND SIGNIFICANCE OF MANAGEMENT </vt:lpstr>
      <vt:lpstr>Meaning and concept of Management</vt:lpstr>
      <vt:lpstr>Effectiveness vs efficiency</vt:lpstr>
      <vt:lpstr>4. CHARACTERISTICS OF MANAGEMENT: </vt:lpstr>
      <vt:lpstr>Characteristics of Management</vt:lpstr>
      <vt:lpstr>Characteristics of management</vt:lpstr>
      <vt:lpstr>OBJECTIVES OF MANAGEMENT</vt:lpstr>
      <vt:lpstr>Organisational Objectives</vt:lpstr>
      <vt:lpstr>Social and Personal</vt:lpstr>
      <vt:lpstr>Importance of Management</vt:lpstr>
      <vt:lpstr>Nature of Management</vt:lpstr>
      <vt:lpstr>Nature of Management</vt:lpstr>
      <vt:lpstr>Nature of Management</vt:lpstr>
      <vt:lpstr>Level of Management</vt:lpstr>
      <vt:lpstr>Level of Management</vt:lpstr>
      <vt:lpstr>Functions of Management</vt:lpstr>
      <vt:lpstr>Coordination</vt:lpstr>
      <vt:lpstr>FEATURES OF COORDINATION</vt:lpstr>
      <vt:lpstr>Importance of Management </vt:lpstr>
      <vt:lpstr>HOME 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STUDIES</dc:title>
  <dc:creator>dell</dc:creator>
  <cp:lastModifiedBy>dell</cp:lastModifiedBy>
  <cp:revision>8</cp:revision>
  <dcterms:created xsi:type="dcterms:W3CDTF">2020-03-30T05:21:18Z</dcterms:created>
  <dcterms:modified xsi:type="dcterms:W3CDTF">2020-03-30T06:58:45Z</dcterms:modified>
</cp:coreProperties>
</file>