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C89A-F2C8-45DF-A90E-A90C5A413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EACB3-0D92-4CB4-AC84-CFC3C2D99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SUBJECT- SCIENCE (CHEMISTRY)</a:t>
            </a:r>
          </a:p>
        </p:txBody>
      </p:sp>
    </p:spTree>
    <p:extLst>
      <p:ext uri="{BB962C8B-B14F-4D97-AF65-F5344CB8AC3E}">
        <p14:creationId xmlns:p14="http://schemas.microsoft.com/office/powerpoint/2010/main" val="75720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D7769-1464-44BA-B4E0-85724035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835378"/>
            <a:ext cx="6539090" cy="936978"/>
          </a:xfrm>
        </p:spPr>
        <p:txBody>
          <a:bodyPr>
            <a:normAutofit/>
          </a:bodyPr>
          <a:lstStyle/>
          <a:p>
            <a:r>
              <a:rPr lang="en-IN" sz="3600" dirty="0"/>
              <a:t>Matter in our surrounding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765F9B-33E4-4037-B16A-A50134A29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68" r="2268"/>
          <a:stretch>
            <a:fillRect/>
          </a:stretch>
        </p:blipFill>
        <p:spPr>
          <a:xfrm>
            <a:off x="8308623" y="1673579"/>
            <a:ext cx="2460977" cy="22888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251CF0-077D-42E7-B671-3E63F272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8" y="1862667"/>
            <a:ext cx="6629401" cy="383822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200" dirty="0">
                <a:solidFill>
                  <a:srgbClr val="FF0000"/>
                </a:solidFill>
              </a:rPr>
              <a:t>What matter is </a:t>
            </a:r>
            <a:r>
              <a:rPr lang="en-US" dirty="0"/>
              <a:t>?- matter anything which occupy space and have some mass.</a:t>
            </a:r>
          </a:p>
          <a:p>
            <a:pPr algn="l"/>
            <a:r>
              <a:rPr lang="en-US" sz="1900" dirty="0">
                <a:solidFill>
                  <a:srgbClr val="FF0000"/>
                </a:solidFill>
              </a:rPr>
              <a:t>Classification of matter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on the basis of physical properties: solid, liquid, gas.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on the basis of chemical properties: compound and mixture.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Explanation of state of matter the physical state of matter is determined mainly by two factors force of attraction and kinetic energy possessed by the constituent particles.</a:t>
            </a:r>
          </a:p>
          <a:p>
            <a:pPr algn="l"/>
            <a:r>
              <a:rPr lang="en-US" sz="2100" dirty="0">
                <a:solidFill>
                  <a:srgbClr val="FF0000"/>
                </a:solidFill>
              </a:rPr>
              <a:t>General characteristics of solid state</a:t>
            </a:r>
            <a:r>
              <a:rPr lang="en-US" dirty="0"/>
              <a:t>: solids are rigid ,hard , unable to flow have definite volume and definite shape.</a:t>
            </a:r>
          </a:p>
          <a:p>
            <a:pPr algn="l"/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Characteristics of liquid state</a:t>
            </a:r>
            <a:r>
              <a:rPr lang="en-US" dirty="0"/>
              <a:t>: liquids are less rigid possess no definite shape can flow freely. 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sz="2100" dirty="0">
                <a:solidFill>
                  <a:srgbClr val="FF0000"/>
                </a:solidFill>
              </a:rPr>
              <a:t>Characteristic of gaseous state</a:t>
            </a:r>
            <a:r>
              <a:rPr lang="en-US" dirty="0"/>
              <a:t>: gases are highly compressible gases possess neither definite shape nor definite volume. </a:t>
            </a:r>
          </a:p>
          <a:p>
            <a:pPr algn="l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E3A88-256C-4AF2-9866-038C725F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99" y="4238271"/>
            <a:ext cx="3359858" cy="12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6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15AE-D76D-4733-9C02-413E5410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584200"/>
          </a:xfrm>
        </p:spPr>
        <p:txBody>
          <a:bodyPr>
            <a:noAutofit/>
          </a:bodyPr>
          <a:lstStyle/>
          <a:p>
            <a:r>
              <a:rPr lang="en-IN" sz="3600" dirty="0"/>
              <a:t>Units of temperature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CCEDB-683E-4680-862C-8D891B2E0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625600"/>
            <a:ext cx="6241816" cy="419100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Celsius scale of temperature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Kelvin scale of temperature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Temperature on Celsius scale temperature  = on Kelvin         scale - 273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Interconversion of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Melting or fusion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evaporation or boiling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sublimation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Condensation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solidification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8B85DE-D7F2-47B6-9DAF-7F18F0BE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8" y="1275644"/>
            <a:ext cx="4492800" cy="26929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D99024-B540-45B4-8DFB-AA24EE27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8" y="3998207"/>
            <a:ext cx="4492800" cy="21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8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E63130-A2D4-46F7-9236-9F53FBC5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651933"/>
          </a:xfrm>
        </p:spPr>
        <p:txBody>
          <a:bodyPr>
            <a:normAutofit/>
          </a:bodyPr>
          <a:lstStyle/>
          <a:p>
            <a:r>
              <a:rPr lang="en-US" sz="3600" dirty="0"/>
              <a:t>Evaporation</a:t>
            </a:r>
            <a:endParaRPr lang="en-IN" sz="36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EEBBF7A-D306-470F-82BB-339FA19B20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529" r="13529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F8E175-D69B-4F6B-9487-EE83955B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693333"/>
            <a:ext cx="6241816" cy="412326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change of substance from liquid state to gaseous at room temperature is called evaporation or vaporization .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Factors affecting evaporation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temperature.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humidity.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surface area.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wind speed.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evaporation causes cooling due to the absorption of heat by the liquid particle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39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225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CLASS IX</vt:lpstr>
      <vt:lpstr>Matter in our surrounding</vt:lpstr>
      <vt:lpstr>Units of temperature</vt:lpstr>
      <vt:lpstr>Evaporation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IX</dc:title>
  <dc:creator>Sushil Tripathi</dc:creator>
  <cp:lastModifiedBy>Sushil Tripathi</cp:lastModifiedBy>
  <cp:revision>9</cp:revision>
  <dcterms:created xsi:type="dcterms:W3CDTF">2020-04-01T10:20:01Z</dcterms:created>
  <dcterms:modified xsi:type="dcterms:W3CDTF">2020-04-01T11:17:00Z</dcterms:modified>
</cp:coreProperties>
</file>