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A3EDD-0BD3-442E-A508-454CCABAAC59}" type="datetimeFigureOut">
              <a:rPr lang="en-IN" smtClean="0"/>
              <a:t>31-03-2020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AACDEF-55F1-4A09-A3DD-9EDDC9E8BDF5}" type="slidenum">
              <a:rPr lang="en-IN" smtClean="0"/>
              <a:t>‹#›</a:t>
            </a:fld>
            <a:endParaRPr lang="en-IN"/>
          </a:p>
        </p:txBody>
      </p:sp>
    </p:spTree>
    <p:extLst>
      <p:ext uri="{BB962C8B-B14F-4D97-AF65-F5344CB8AC3E}">
        <p14:creationId xmlns:p14="http://schemas.microsoft.com/office/powerpoint/2010/main" val="420046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AACDEF-55F1-4A09-A3DD-9EDDC9E8BDF5}" type="slidenum">
              <a:rPr lang="en-IN" smtClean="0"/>
              <a:t>2</a:t>
            </a:fld>
            <a:endParaRPr lang="en-IN"/>
          </a:p>
        </p:txBody>
      </p:sp>
    </p:spTree>
    <p:extLst>
      <p:ext uri="{BB962C8B-B14F-4D97-AF65-F5344CB8AC3E}">
        <p14:creationId xmlns:p14="http://schemas.microsoft.com/office/powerpoint/2010/main" val="1344813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D60841C-1E4E-466D-9EF3-56667089B34F}"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181601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D60841C-1E4E-466D-9EF3-56667089B34F}"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121696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D60841C-1E4E-466D-9EF3-56667089B34F}"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157212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D60841C-1E4E-466D-9EF3-56667089B34F}"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42627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0841C-1E4E-466D-9EF3-56667089B34F}"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252923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60841C-1E4E-466D-9EF3-56667089B34F}" type="datetimeFigureOut">
              <a:rPr lang="en-IN" smtClean="0"/>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3239444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D60841C-1E4E-466D-9EF3-56667089B34F}" type="datetimeFigureOut">
              <a:rPr lang="en-IN" smtClean="0"/>
              <a:t>31-03-2020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150124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D60841C-1E4E-466D-9EF3-56667089B34F}" type="datetimeFigureOut">
              <a:rPr lang="en-IN" smtClean="0"/>
              <a:t>31-03-2020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305865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0841C-1E4E-466D-9EF3-56667089B34F}" type="datetimeFigureOut">
              <a:rPr lang="en-IN" smtClean="0"/>
              <a:t>31-03-2020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262400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0841C-1E4E-466D-9EF3-56667089B34F}" type="datetimeFigureOut">
              <a:rPr lang="en-IN" smtClean="0"/>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21092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0841C-1E4E-466D-9EF3-56667089B34F}" type="datetimeFigureOut">
              <a:rPr lang="en-IN" smtClean="0"/>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79BDED-EF0B-4FA2-A5A0-7F4B178C2295}" type="slidenum">
              <a:rPr lang="en-IN" smtClean="0"/>
              <a:t>‹#›</a:t>
            </a:fld>
            <a:endParaRPr lang="en-IN"/>
          </a:p>
        </p:txBody>
      </p:sp>
    </p:spTree>
    <p:extLst>
      <p:ext uri="{BB962C8B-B14F-4D97-AF65-F5344CB8AC3E}">
        <p14:creationId xmlns:p14="http://schemas.microsoft.com/office/powerpoint/2010/main" val="309727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0841C-1E4E-466D-9EF3-56667089B34F}" type="datetimeFigureOut">
              <a:rPr lang="en-IN" smtClean="0"/>
              <a:t>31-03-2020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9BDED-EF0B-4FA2-A5A0-7F4B178C2295}" type="slidenum">
              <a:rPr lang="en-IN" smtClean="0"/>
              <a:t>‹#›</a:t>
            </a:fld>
            <a:endParaRPr lang="en-IN"/>
          </a:p>
        </p:txBody>
      </p:sp>
    </p:spTree>
    <p:extLst>
      <p:ext uri="{BB962C8B-B14F-4D97-AF65-F5344CB8AC3E}">
        <p14:creationId xmlns:p14="http://schemas.microsoft.com/office/powerpoint/2010/main" val="2010936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3"/>
          </a:lnRef>
          <a:fillRef idx="2">
            <a:schemeClr val="accent3"/>
          </a:fillRef>
          <a:effectRef idx="1">
            <a:schemeClr val="accent3"/>
          </a:effectRef>
          <a:fontRef idx="minor">
            <a:schemeClr val="dk1"/>
          </a:fontRef>
        </p:style>
        <p:txBody>
          <a:bodyPr/>
          <a:lstStyle/>
          <a:p>
            <a:r>
              <a:rPr lang="en-US" dirty="0"/>
              <a:t>CLASS X</a:t>
            </a:r>
            <a:endParaRPr lang="en-IN" dirty="0"/>
          </a:p>
        </p:txBody>
      </p:sp>
      <p:sp>
        <p:nvSpPr>
          <p:cNvPr id="3" name="Subtitle 2"/>
          <p:cNvSpPr>
            <a:spLocks noGrp="1"/>
          </p:cNvSpPr>
          <p:nvPr>
            <p:ph type="subTitle" idx="1"/>
          </p:nvPr>
        </p:nvSpPr>
        <p:spPr/>
        <p:style>
          <a:lnRef idx="1">
            <a:schemeClr val="accent5"/>
          </a:lnRef>
          <a:fillRef idx="2">
            <a:schemeClr val="accent5"/>
          </a:fillRef>
          <a:effectRef idx="1">
            <a:schemeClr val="accent5"/>
          </a:effectRef>
          <a:fontRef idx="minor">
            <a:schemeClr val="dk1"/>
          </a:fontRef>
        </p:style>
        <p:txBody>
          <a:bodyPr/>
          <a:lstStyle/>
          <a:p>
            <a:r>
              <a:rPr lang="en-US" dirty="0"/>
              <a:t>DUST OF STORM BY ROBERT FROST</a:t>
            </a:r>
            <a:endParaRPr lang="en-IN" dirty="0"/>
          </a:p>
        </p:txBody>
      </p:sp>
    </p:spTree>
    <p:extLst>
      <p:ext uri="{BB962C8B-B14F-4D97-AF65-F5344CB8AC3E}">
        <p14:creationId xmlns:p14="http://schemas.microsoft.com/office/powerpoint/2010/main" val="12660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SUMMARY</a:t>
            </a:r>
            <a:endParaRPr lang="en-IN"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marL="0" indent="0">
              <a:buNone/>
            </a:pPr>
            <a:r>
              <a:rPr lang="en-US" dirty="0"/>
              <a:t>The poem consists of two stanzas .Each of these stanzas is made up of 4 lines.</a:t>
            </a:r>
            <a:endParaRPr lang="en-IN" dirty="0"/>
          </a:p>
        </p:txBody>
      </p:sp>
    </p:spTree>
    <p:extLst>
      <p:ext uri="{BB962C8B-B14F-4D97-AF65-F5344CB8AC3E}">
        <p14:creationId xmlns:p14="http://schemas.microsoft.com/office/powerpoint/2010/main" val="377225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STANZA 1</a:t>
            </a:r>
            <a:endParaRPr lang="en-IN" dirty="0"/>
          </a:p>
        </p:txBody>
      </p:sp>
      <p:sp>
        <p:nvSpPr>
          <p:cNvPr id="3" name="Content Placeholder 2"/>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lstStyle/>
          <a:p>
            <a:pPr marL="0" indent="0">
              <a:buNone/>
            </a:pPr>
            <a:r>
              <a:rPr lang="en-US" dirty="0"/>
              <a:t>The way a crow</a:t>
            </a:r>
          </a:p>
          <a:p>
            <a:pPr marL="0" indent="0">
              <a:buNone/>
            </a:pPr>
            <a:r>
              <a:rPr lang="en-US" dirty="0"/>
              <a:t>Shook down on me</a:t>
            </a:r>
          </a:p>
          <a:p>
            <a:pPr marL="0" indent="0">
              <a:buNone/>
            </a:pPr>
            <a:r>
              <a:rPr lang="en-US" dirty="0"/>
              <a:t>The dust of snow</a:t>
            </a:r>
          </a:p>
          <a:p>
            <a:pPr marL="0" indent="0">
              <a:buNone/>
            </a:pPr>
            <a:r>
              <a:rPr lang="en-US" dirty="0"/>
              <a:t>From a hemlock tree</a:t>
            </a:r>
            <a:endParaRPr lang="en-IN" dirty="0"/>
          </a:p>
        </p:txBody>
      </p:sp>
    </p:spTree>
    <p:extLst>
      <p:ext uri="{BB962C8B-B14F-4D97-AF65-F5344CB8AC3E}">
        <p14:creationId xmlns:p14="http://schemas.microsoft.com/office/powerpoint/2010/main" val="27082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Summary of Stanza 1</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In this poem ,the poet is talking about winter’s day when all the treetops were covered with snowflakes. The poet was walking under one such snow covered tree. This was a Hemlock tree. The Hemlock tree is usually associated with</a:t>
            </a:r>
          </a:p>
          <a:p>
            <a:pPr marL="0" indent="0">
              <a:buNone/>
            </a:pPr>
            <a:r>
              <a:rPr lang="en-US" dirty="0"/>
              <a:t>Poison and toxicity as a poison named Hemlock is also made. Thus, this tree cannot be associated with anything positive. However, a crow came and sat down on his tree suddenly, and because of this sudden, the mass of the snowflakes from the top fell down on the poet like rain .The snowflakes were so light  and small that the poet thought they looked like white and immaculate dust particles .This shower of the snowflakes from the </a:t>
            </a:r>
            <a:r>
              <a:rPr lang="en-US" dirty="0" err="1"/>
              <a:t>homelock</a:t>
            </a:r>
            <a:r>
              <a:rPr lang="en-US" dirty="0"/>
              <a:t> tree is evidently the subject matter of the poem. Since it touched the poet in same way .</a:t>
            </a:r>
            <a:endParaRPr lang="en-IN" dirty="0"/>
          </a:p>
        </p:txBody>
      </p:sp>
    </p:spTree>
    <p:extLst>
      <p:ext uri="{BB962C8B-B14F-4D97-AF65-F5344CB8AC3E}">
        <p14:creationId xmlns:p14="http://schemas.microsoft.com/office/powerpoint/2010/main" val="359992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a:t>Stanza 2</a:t>
            </a:r>
            <a:endParaRPr lang="en-IN" dirty="0"/>
          </a:p>
        </p:txBody>
      </p:sp>
      <p:sp>
        <p:nvSpPr>
          <p:cNvPr id="3" name="Subtitle 2"/>
          <p:cNvSpPr>
            <a:spLocks noGrp="1"/>
          </p:cNvSpPr>
          <p:nvPr>
            <p:ph type="subTitle"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n-US" dirty="0"/>
              <a:t>Has given my heart </a:t>
            </a:r>
          </a:p>
          <a:p>
            <a:r>
              <a:rPr lang="en-US" dirty="0"/>
              <a:t>A change of mood</a:t>
            </a:r>
          </a:p>
          <a:p>
            <a:r>
              <a:rPr lang="en-US" dirty="0"/>
              <a:t>And saved some part </a:t>
            </a:r>
          </a:p>
          <a:p>
            <a:r>
              <a:rPr lang="en-US" dirty="0"/>
              <a:t>of a day that I rued</a:t>
            </a:r>
          </a:p>
          <a:p>
            <a:endParaRPr lang="en-IN" dirty="0"/>
          </a:p>
        </p:txBody>
      </p:sp>
    </p:spTree>
    <p:extLst>
      <p:ext uri="{BB962C8B-B14F-4D97-AF65-F5344CB8AC3E}">
        <p14:creationId xmlns:p14="http://schemas.microsoft.com/office/powerpoint/2010/main" val="309314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3">
            <a:schemeClr val="dk1"/>
          </a:fillRef>
          <a:effectRef idx="2">
            <a:schemeClr val="dk1"/>
          </a:effectRef>
          <a:fontRef idx="minor">
            <a:schemeClr val="lt1"/>
          </a:fontRef>
        </p:style>
        <p:txBody>
          <a:bodyPr/>
          <a:lstStyle/>
          <a:p>
            <a:r>
              <a:rPr lang="en-US" dirty="0"/>
              <a:t>Summary stanza 2</a:t>
            </a:r>
            <a:endParaRPr lang="en-IN" dirty="0"/>
          </a:p>
        </p:txBody>
      </p:sp>
      <p:sp>
        <p:nvSpPr>
          <p:cNvPr id="3" name="Subtitle 2"/>
          <p:cNvSpPr>
            <a:spLocks noGrp="1"/>
          </p:cNvSpPr>
          <p:nvPr>
            <p:ph type="subTitle" idx="1"/>
          </p:nvPr>
        </p:nvSpPr>
        <p:spPr>
          <a:xfrm>
            <a:off x="1371600" y="3886200"/>
            <a:ext cx="6944816" cy="2639144"/>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r>
              <a:rPr lang="en-US" dirty="0"/>
              <a:t>Now, in second stanza ,the poet explains exactly in what way the shower of snowflakes had effect on him. He says that it changed his mood .Earlier ,he had been in a despairing mood but the shower of the snowflakes falling on him all of a sudden gladdened his heart .In addition to this ,there was  another effect that the shower of snowflakes had on the past. He says that the particular day was one when he had not been looking forward to ,and </a:t>
            </a:r>
            <a:r>
              <a:rPr lang="en-US" dirty="0" err="1"/>
              <a:t>infact</a:t>
            </a:r>
            <a:r>
              <a:rPr lang="en-US" dirty="0"/>
              <a:t>  ,it was not going too well either .He had decided ,in his mind ,that that particular day will go waste. However the shower of dust like snow on his shoulder changed his mind .It made him feel that the day had not been a complete waste. </a:t>
            </a:r>
            <a:r>
              <a:rPr lang="en-US" dirty="0" err="1"/>
              <a:t>Atleast</a:t>
            </a:r>
            <a:r>
              <a:rPr lang="en-US" dirty="0"/>
              <a:t> some part of the day had been pleasant, Since it had given him a new </a:t>
            </a:r>
          </a:p>
          <a:p>
            <a:r>
              <a:rPr lang="en-US" dirty="0"/>
              <a:t>Experience that he could treasure as well as the material for another one of his wonderful poetic compositions</a:t>
            </a:r>
          </a:p>
          <a:p>
            <a:endParaRPr lang="en-US" dirty="0"/>
          </a:p>
          <a:p>
            <a:endParaRPr lang="en-US" dirty="0"/>
          </a:p>
          <a:p>
            <a:endParaRPr lang="en-IN" dirty="0"/>
          </a:p>
        </p:txBody>
      </p:sp>
    </p:spTree>
    <p:extLst>
      <p:ext uri="{BB962C8B-B14F-4D97-AF65-F5344CB8AC3E}">
        <p14:creationId xmlns:p14="http://schemas.microsoft.com/office/powerpoint/2010/main" val="82475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Home assignments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Stanza 1</a:t>
            </a:r>
          </a:p>
          <a:p>
            <a:pPr marL="514350" indent="-514350">
              <a:buAutoNum type="alphaLcParenR"/>
            </a:pPr>
            <a:r>
              <a:rPr lang="en-US" dirty="0"/>
              <a:t>Name the poem  </a:t>
            </a:r>
          </a:p>
          <a:p>
            <a:pPr marL="514350" indent="-514350">
              <a:buAutoNum type="alphaLcParenR"/>
            </a:pPr>
            <a:r>
              <a:rPr lang="en-US" dirty="0"/>
              <a:t>Name the poet</a:t>
            </a:r>
          </a:p>
          <a:p>
            <a:pPr marL="514350" indent="-514350">
              <a:buAutoNum type="alphaLcParenR"/>
            </a:pPr>
            <a:r>
              <a:rPr lang="en-US" dirty="0"/>
              <a:t>Name the rhyming scheme of this stanza</a:t>
            </a:r>
          </a:p>
          <a:p>
            <a:pPr marL="0" indent="0">
              <a:buNone/>
            </a:pPr>
            <a:r>
              <a:rPr lang="en-US" dirty="0"/>
              <a:t>Stanza 2</a:t>
            </a:r>
          </a:p>
          <a:p>
            <a:pPr marL="0" indent="0">
              <a:buNone/>
            </a:pPr>
            <a:r>
              <a:rPr lang="en-US" dirty="0"/>
              <a:t>a)What had given the poet change of mood?</a:t>
            </a:r>
          </a:p>
          <a:p>
            <a:pPr marL="0" indent="0">
              <a:buNone/>
            </a:pPr>
            <a:r>
              <a:rPr lang="en-US" dirty="0"/>
              <a:t>b)What had the poet thought of that day ?</a:t>
            </a:r>
          </a:p>
          <a:p>
            <a:pPr marL="0" indent="0">
              <a:buNone/>
            </a:pPr>
            <a:r>
              <a:rPr lang="en-US" dirty="0"/>
              <a:t>c) How was some part of day saved for poet ?</a:t>
            </a:r>
            <a:endParaRPr lang="en-IN" dirty="0"/>
          </a:p>
        </p:txBody>
      </p:sp>
    </p:spTree>
    <p:extLst>
      <p:ext uri="{BB962C8B-B14F-4D97-AF65-F5344CB8AC3E}">
        <p14:creationId xmlns:p14="http://schemas.microsoft.com/office/powerpoint/2010/main" val="213674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assignments</a:t>
            </a:r>
            <a:endParaRPr lang="en-IN" dirty="0"/>
          </a:p>
        </p:txBody>
      </p:sp>
      <p:sp>
        <p:nvSpPr>
          <p:cNvPr id="3" name="Content Placeholder 2"/>
          <p:cNvSpPr>
            <a:spLocks noGrp="1"/>
          </p:cNvSpPr>
          <p:nvPr>
            <p:ph idx="1"/>
          </p:nvPr>
        </p:nvSpPr>
        <p:spPr/>
        <p:txBody>
          <a:bodyPr>
            <a:normAutofit lnSpcReduction="10000"/>
          </a:bodyPr>
          <a:lstStyle/>
          <a:p>
            <a:pPr marL="514350" indent="-514350">
              <a:buAutoNum type="alphaLcParenR"/>
            </a:pPr>
            <a:r>
              <a:rPr lang="en-US" dirty="0"/>
              <a:t>How has the poet observed nature in the poem ‘Dust of Snow ‘?</a:t>
            </a:r>
          </a:p>
          <a:p>
            <a:pPr marL="514350" indent="-514350">
              <a:buAutoNum type="alphaLcParenR"/>
            </a:pPr>
            <a:r>
              <a:rPr lang="en-US" dirty="0"/>
              <a:t>What side of nature do ‘crow’ and ‘hemlock’ represent ?</a:t>
            </a:r>
          </a:p>
          <a:p>
            <a:pPr marL="514350" indent="-514350">
              <a:buAutoNum type="alphaLcParenR"/>
            </a:pPr>
            <a:r>
              <a:rPr lang="en-US" dirty="0"/>
              <a:t>Why does the poet use such poetically uncommon bird and tree ?What does it reflect ?</a:t>
            </a:r>
          </a:p>
          <a:p>
            <a:pPr marL="514350" indent="-514350">
              <a:buAutoNum type="alphaLcParenR"/>
            </a:pPr>
            <a:r>
              <a:rPr lang="en-US" dirty="0"/>
              <a:t>Justify the role of crow in the poem “Dust of Snow’’ in changing the </a:t>
            </a:r>
            <a:r>
              <a:rPr lang="en-US"/>
              <a:t>poet’s mood .</a:t>
            </a:r>
            <a:endParaRPr lang="en-IN"/>
          </a:p>
        </p:txBody>
      </p:sp>
    </p:spTree>
    <p:extLst>
      <p:ext uri="{BB962C8B-B14F-4D97-AF65-F5344CB8AC3E}">
        <p14:creationId xmlns:p14="http://schemas.microsoft.com/office/powerpoint/2010/main" val="3919203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519</Words>
  <Application>Microsoft Office PowerPoint</Application>
  <PresentationFormat>On-screen Show (4:3)</PresentationFormat>
  <Paragraphs>36</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CLASS X</vt:lpstr>
      <vt:lpstr>SUMMARY</vt:lpstr>
      <vt:lpstr>STANZA 1</vt:lpstr>
      <vt:lpstr>Summary of Stanza 1</vt:lpstr>
      <vt:lpstr>Stanza 2</vt:lpstr>
      <vt:lpstr>Summary stanza 2</vt:lpstr>
      <vt:lpstr>Home assignments</vt:lpstr>
      <vt:lpstr>Home 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X</dc:title>
  <dc:creator>dell</dc:creator>
  <cp:lastModifiedBy>919457294199</cp:lastModifiedBy>
  <cp:revision>15</cp:revision>
  <dcterms:created xsi:type="dcterms:W3CDTF">2020-03-31T07:35:08Z</dcterms:created>
  <dcterms:modified xsi:type="dcterms:W3CDTF">2020-03-31T10:18:55Z</dcterms:modified>
</cp:coreProperties>
</file>