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Knowing our numbers</a:t>
            </a:r>
            <a:br>
              <a:rPr lang="en-US" dirty="0" smtClean="0"/>
            </a:br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numbers, one with more digits is the greater number. If the number </a:t>
            </a:r>
            <a:r>
              <a:rPr lang="en-US" dirty="0" smtClean="0"/>
              <a:t>of digits </a:t>
            </a:r>
            <a:r>
              <a:rPr lang="en-US" dirty="0" smtClean="0"/>
              <a:t>in two given numbers is the same, that number is larger, which has a </a:t>
            </a:r>
            <a:r>
              <a:rPr lang="en-US" dirty="0" smtClean="0"/>
              <a:t>greater leftmost </a:t>
            </a:r>
            <a:r>
              <a:rPr lang="en-US" dirty="0" smtClean="0"/>
              <a:t>digit. If this digit also happens to </a:t>
            </a:r>
            <a:r>
              <a:rPr lang="en-US" dirty="0" smtClean="0"/>
              <a:t>be </a:t>
            </a:r>
            <a:r>
              <a:rPr lang="en-US" dirty="0" smtClean="0"/>
              <a:t>the same, we look at the next digit </a:t>
            </a:r>
            <a:r>
              <a:rPr lang="en-US" dirty="0" smtClean="0"/>
              <a:t>and so </a:t>
            </a:r>
            <a:r>
              <a:rPr lang="en-US" dirty="0" smtClean="0"/>
              <a:t>on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Ex- 382</a:t>
            </a:r>
            <a:r>
              <a:rPr lang="en-US" dirty="0" smtClean="0"/>
              <a:t>, 4972, 18, 59785, 750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Ans. 59785 is the greatest </a:t>
            </a:r>
            <a:r>
              <a:rPr lang="en-US" dirty="0" smtClean="0"/>
              <a:t>and 18 </a:t>
            </a:r>
            <a:r>
              <a:rPr lang="en-US" dirty="0" smtClean="0"/>
              <a:t>is the smallest.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numbers can you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Suppose, we have four digits 7, 8, 3, 5. Using these digits we want to </a:t>
            </a:r>
            <a:r>
              <a:rPr lang="en-US" dirty="0" smtClean="0"/>
              <a:t>make different </a:t>
            </a:r>
            <a:r>
              <a:rPr lang="en-US" dirty="0" smtClean="0"/>
              <a:t>4-digit numbers in such a way that no digit is repeated in them. </a:t>
            </a:r>
            <a:r>
              <a:rPr lang="en-US" dirty="0" smtClean="0"/>
              <a:t>Thus,7835 </a:t>
            </a:r>
            <a:r>
              <a:rPr lang="en-US" dirty="0" smtClean="0"/>
              <a:t>is allowed, but 7735 is not. Make as many 4-digit numbers as you can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greatest number is 8753 and the smallest is 3578.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Ascending and descending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/>
              <a:t>Ascending order means arrangement from the smallest to </a:t>
            </a:r>
            <a:r>
              <a:rPr lang="en-US" b="1" dirty="0" smtClean="0"/>
              <a:t>the greatest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Descending order means arrangement from the greatest </a:t>
            </a:r>
            <a:r>
              <a:rPr lang="en-US" b="1" dirty="0" smtClean="0"/>
              <a:t>to the </a:t>
            </a:r>
            <a:r>
              <a:rPr lang="en-US" b="1" dirty="0" smtClean="0"/>
              <a:t>smallest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Ex- </a:t>
            </a:r>
            <a:r>
              <a:rPr lang="en-US" dirty="0" smtClean="0"/>
              <a:t>847, 9754, 8320, </a:t>
            </a:r>
            <a:r>
              <a:rPr lang="en-US" dirty="0" smtClean="0"/>
              <a:t>571</a:t>
            </a:r>
          </a:p>
          <a:p>
            <a:pPr>
              <a:buNone/>
            </a:pPr>
            <a:r>
              <a:rPr lang="en-US" dirty="0" smtClean="0"/>
              <a:t>Ascending order- 571, 847, 8320, 9754</a:t>
            </a:r>
          </a:p>
          <a:p>
            <a:pPr>
              <a:buNone/>
            </a:pPr>
            <a:r>
              <a:rPr lang="en-US" dirty="0" smtClean="0"/>
              <a:t>Descending order- 9754, 8320, 847, 571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place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78 = 70 + 8 = 7 × 10 + </a:t>
            </a:r>
            <a:r>
              <a:rPr lang="en-US" dirty="0" smtClean="0"/>
              <a:t>8</a:t>
            </a:r>
          </a:p>
          <a:p>
            <a:r>
              <a:rPr lang="en-US" dirty="0" smtClean="0"/>
              <a:t>5278 = 5000 + 200 + 70 + 8</a:t>
            </a:r>
          </a:p>
          <a:p>
            <a:pPr>
              <a:buNone/>
            </a:pPr>
            <a:r>
              <a:rPr lang="en-US" dirty="0" smtClean="0"/>
              <a:t>              = </a:t>
            </a:r>
            <a:r>
              <a:rPr lang="en-US" dirty="0" smtClean="0"/>
              <a:t>5 × 1000 + 2 × 100 + 7 × 10 + </a:t>
            </a:r>
            <a:r>
              <a:rPr lang="en-US" dirty="0" smtClean="0"/>
              <a:t>8</a:t>
            </a:r>
          </a:p>
          <a:p>
            <a:r>
              <a:rPr lang="en-US" dirty="0" smtClean="0"/>
              <a:t>Remember</a:t>
            </a:r>
          </a:p>
          <a:p>
            <a:pPr>
              <a:buNone/>
            </a:pPr>
            <a:r>
              <a:rPr lang="en-US" dirty="0" smtClean="0"/>
              <a:t>1 hundred = 10 tens</a:t>
            </a:r>
          </a:p>
          <a:p>
            <a:pPr>
              <a:buNone/>
            </a:pPr>
            <a:r>
              <a:rPr lang="en-US" dirty="0" smtClean="0"/>
              <a:t>1 thousand = 10 </a:t>
            </a:r>
            <a:r>
              <a:rPr lang="en-US" dirty="0" smtClean="0"/>
              <a:t>hundreds= </a:t>
            </a:r>
            <a:r>
              <a:rPr lang="en-US" dirty="0" smtClean="0"/>
              <a:t>100 tens</a:t>
            </a:r>
          </a:p>
          <a:p>
            <a:pPr>
              <a:buNone/>
            </a:pPr>
            <a:r>
              <a:rPr lang="en-US" dirty="0" smtClean="0"/>
              <a:t>1 </a:t>
            </a:r>
            <a:r>
              <a:rPr lang="en-US" dirty="0" err="1" smtClean="0"/>
              <a:t>lakh</a:t>
            </a:r>
            <a:r>
              <a:rPr lang="en-US" dirty="0" smtClean="0"/>
              <a:t> = 100 </a:t>
            </a:r>
            <a:r>
              <a:rPr lang="en-US" dirty="0" smtClean="0"/>
              <a:t>thousands= </a:t>
            </a:r>
            <a:r>
              <a:rPr lang="en-US" dirty="0" smtClean="0"/>
              <a:t>1000 hundreds</a:t>
            </a:r>
          </a:p>
          <a:p>
            <a:pPr>
              <a:buNone/>
            </a:pPr>
            <a:r>
              <a:rPr lang="en-US" dirty="0" smtClean="0"/>
              <a:t>1 </a:t>
            </a:r>
            <a:r>
              <a:rPr lang="en-US" dirty="0" err="1" smtClean="0"/>
              <a:t>crore</a:t>
            </a:r>
            <a:r>
              <a:rPr lang="en-US" dirty="0" smtClean="0"/>
              <a:t> = 100 </a:t>
            </a:r>
            <a:r>
              <a:rPr lang="en-US" dirty="0" err="1" smtClean="0"/>
              <a:t>lakhs</a:t>
            </a:r>
            <a:r>
              <a:rPr lang="en-US" dirty="0" smtClean="0"/>
              <a:t>= </a:t>
            </a:r>
            <a:r>
              <a:rPr lang="en-US" dirty="0" smtClean="0"/>
              <a:t>10,000 thousands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9154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 and writing large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Th</a:t>
            </a:r>
            <a:r>
              <a:rPr lang="en-US" b="1" dirty="0" smtClean="0"/>
              <a:t>  H  T  O     </a:t>
            </a:r>
            <a:r>
              <a:rPr lang="en-US" b="1" dirty="0" smtClean="0"/>
              <a:t>Expansion</a:t>
            </a:r>
          </a:p>
          <a:p>
            <a:pPr>
              <a:buNone/>
            </a:pPr>
            <a:r>
              <a:rPr lang="en-US" dirty="0" smtClean="0"/>
              <a:t>      2    9   </a:t>
            </a:r>
            <a:r>
              <a:rPr lang="en-US" dirty="0" smtClean="0"/>
              <a:t>0 </a:t>
            </a:r>
            <a:r>
              <a:rPr lang="en-US" dirty="0" smtClean="0"/>
              <a:t>  2 =    2 </a:t>
            </a:r>
            <a:r>
              <a:rPr lang="en-US" dirty="0" smtClean="0"/>
              <a:t>× </a:t>
            </a:r>
            <a:r>
              <a:rPr lang="en-US" dirty="0" smtClean="0"/>
              <a:t>1000 </a:t>
            </a:r>
            <a:r>
              <a:rPr lang="en-US" dirty="0" smtClean="0"/>
              <a:t>+ 9 × 100 + 0 × 10 + 2 × </a:t>
            </a: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      Two </a:t>
            </a:r>
            <a:r>
              <a:rPr lang="en-US" dirty="0" smtClean="0"/>
              <a:t>t</a:t>
            </a:r>
            <a:r>
              <a:rPr lang="en-US" dirty="0" smtClean="0"/>
              <a:t>housand  nine hundred two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 smtClean="0"/>
              <a:t>       </a:t>
            </a:r>
            <a:r>
              <a:rPr lang="en-US" dirty="0" err="1" smtClean="0"/>
              <a:t>TCr</a:t>
            </a:r>
            <a:r>
              <a:rPr lang="en-US" dirty="0" smtClean="0"/>
              <a:t>   Cr   </a:t>
            </a:r>
            <a:r>
              <a:rPr lang="en-US" dirty="0" err="1" smtClean="0"/>
              <a:t>Tlakh</a:t>
            </a:r>
            <a:r>
              <a:rPr lang="en-US" dirty="0" smtClean="0"/>
              <a:t>    </a:t>
            </a:r>
            <a:r>
              <a:rPr lang="en-US" dirty="0" err="1" smtClean="0"/>
              <a:t>Lakh</a:t>
            </a:r>
            <a:r>
              <a:rPr lang="en-US" dirty="0" smtClean="0"/>
              <a:t>   </a:t>
            </a:r>
            <a:r>
              <a:rPr lang="en-US" dirty="0" err="1" smtClean="0"/>
              <a:t>TTh</a:t>
            </a: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</a:t>
            </a:r>
            <a:r>
              <a:rPr lang="en-US" dirty="0" smtClean="0"/>
              <a:t>    H   T    O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65,32,75,829     6       5        3            2          7       5       </a:t>
            </a:r>
            <a:r>
              <a:rPr lang="en-US" dirty="0" smtClean="0"/>
              <a:t>8 </a:t>
            </a:r>
            <a:r>
              <a:rPr lang="en-US" dirty="0" smtClean="0"/>
              <a:t>   2    9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smtClean="0"/>
              <a:t>Sixty five </a:t>
            </a:r>
            <a:r>
              <a:rPr lang="en-US" dirty="0" err="1" smtClean="0"/>
              <a:t>crore</a:t>
            </a:r>
            <a:r>
              <a:rPr lang="en-US" dirty="0" smtClean="0"/>
              <a:t> </a:t>
            </a:r>
            <a:r>
              <a:rPr lang="en-US" dirty="0" smtClean="0"/>
              <a:t>thirty two </a:t>
            </a:r>
            <a:r>
              <a:rPr lang="en-US" dirty="0" err="1" smtClean="0"/>
              <a:t>lakh</a:t>
            </a:r>
            <a:r>
              <a:rPr lang="en-US" dirty="0" smtClean="0"/>
              <a:t> seventy </a:t>
            </a:r>
            <a:r>
              <a:rPr lang="en-US" dirty="0" smtClean="0"/>
              <a:t>five thousand </a:t>
            </a:r>
            <a:r>
              <a:rPr lang="en-US" dirty="0" smtClean="0"/>
              <a:t>eight </a:t>
            </a:r>
            <a:r>
              <a:rPr lang="en-US" dirty="0" smtClean="0"/>
              <a:t>hundred twenty nine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In our </a:t>
            </a:r>
            <a:r>
              <a:rPr lang="en-US" b="1" i="1" dirty="0" smtClean="0"/>
              <a:t>Indian </a:t>
            </a:r>
            <a:r>
              <a:rPr lang="en-US" b="1" i="1" dirty="0" smtClean="0"/>
              <a:t>System of </a:t>
            </a:r>
            <a:r>
              <a:rPr lang="en-US" b="1" i="1" dirty="0" smtClean="0"/>
              <a:t>Numeration we use ones, tens, hundreds, thousands </a:t>
            </a:r>
            <a:r>
              <a:rPr lang="en-US" b="1" i="1" dirty="0" smtClean="0"/>
              <a:t>and </a:t>
            </a:r>
            <a:r>
              <a:rPr lang="en-US" i="1" dirty="0" smtClean="0"/>
              <a:t>then </a:t>
            </a:r>
            <a:r>
              <a:rPr lang="en-US" i="1" dirty="0" err="1" smtClean="0"/>
              <a:t>lakhs</a:t>
            </a:r>
            <a:r>
              <a:rPr lang="en-US" i="1" dirty="0" smtClean="0"/>
              <a:t> and </a:t>
            </a:r>
            <a:r>
              <a:rPr lang="en-US" i="1" dirty="0" err="1" smtClean="0"/>
              <a:t>crores</a:t>
            </a:r>
            <a:r>
              <a:rPr lang="en-US" i="1" dirty="0" smtClean="0"/>
              <a:t>. Commas are used to mark </a:t>
            </a:r>
            <a:r>
              <a:rPr lang="en-US" i="1" dirty="0" err="1" smtClean="0"/>
              <a:t>thousands,lakhs</a:t>
            </a:r>
            <a:r>
              <a:rPr lang="en-US" i="1" dirty="0" smtClean="0"/>
              <a:t> </a:t>
            </a:r>
            <a:r>
              <a:rPr lang="en-US" i="1" dirty="0" smtClean="0"/>
              <a:t>and </a:t>
            </a:r>
            <a:r>
              <a:rPr lang="en-US" i="1" dirty="0" err="1" smtClean="0"/>
              <a:t>crores</a:t>
            </a:r>
            <a:r>
              <a:rPr lang="en-US" i="1" dirty="0" smtClean="0"/>
              <a:t>. The first comma comes after hundreds place (three digits from </a:t>
            </a:r>
            <a:r>
              <a:rPr lang="en-US" i="1" dirty="0" smtClean="0"/>
              <a:t>the right</a:t>
            </a:r>
            <a:r>
              <a:rPr lang="en-US" i="1" dirty="0" smtClean="0"/>
              <a:t>) and marks thousands. The second comma comes two digits later (five </a:t>
            </a:r>
            <a:r>
              <a:rPr lang="en-US" i="1" dirty="0" err="1" smtClean="0"/>
              <a:t>digitsfrom</a:t>
            </a:r>
            <a:r>
              <a:rPr lang="en-US" i="1" dirty="0" smtClean="0"/>
              <a:t> </a:t>
            </a:r>
            <a:r>
              <a:rPr lang="en-US" i="1" dirty="0" smtClean="0"/>
              <a:t>the right). It comes after ten thousands place and marks </a:t>
            </a:r>
            <a:r>
              <a:rPr lang="en-US" i="1" dirty="0" err="1" smtClean="0"/>
              <a:t>lakh</a:t>
            </a:r>
            <a:r>
              <a:rPr lang="en-US" i="1" dirty="0" smtClean="0"/>
              <a:t>. The third </a:t>
            </a:r>
            <a:r>
              <a:rPr lang="en-US" i="1" dirty="0" smtClean="0"/>
              <a:t>comma comes </a:t>
            </a:r>
            <a:r>
              <a:rPr lang="en-US" i="1" dirty="0" smtClean="0"/>
              <a:t>after another two digits (seven digits from the right). It comes after ten </a:t>
            </a:r>
            <a:r>
              <a:rPr lang="en-US" i="1" dirty="0" err="1" smtClean="0"/>
              <a:t>lakh</a:t>
            </a:r>
            <a:r>
              <a:rPr lang="en-US" i="1" dirty="0" smtClean="0"/>
              <a:t> place </a:t>
            </a:r>
            <a:r>
              <a:rPr lang="en-US" i="1" dirty="0" smtClean="0"/>
              <a:t>and marks </a:t>
            </a:r>
            <a:r>
              <a:rPr lang="en-US" i="1" dirty="0" err="1" smtClean="0"/>
              <a:t>crore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      </a:t>
            </a:r>
            <a:r>
              <a:rPr lang="en-US" dirty="0" smtClean="0"/>
              <a:t>For </a:t>
            </a:r>
            <a:r>
              <a:rPr lang="en-US" dirty="0" smtClean="0"/>
              <a:t>example, 5, 08, 01, 592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In the International System of Numeration, as it is being used we have </a:t>
            </a:r>
            <a:r>
              <a:rPr lang="en-US" i="1" dirty="0" err="1" smtClean="0"/>
              <a:t>ones,tens</a:t>
            </a:r>
            <a:r>
              <a:rPr lang="en-US" i="1" dirty="0" smtClean="0"/>
              <a:t>, hundreds, thousands and then millions</a:t>
            </a:r>
            <a:r>
              <a:rPr lang="en-US" i="1" dirty="0" smtClean="0"/>
              <a:t>. </a:t>
            </a:r>
            <a:r>
              <a:rPr lang="en-US" i="1" dirty="0" smtClean="0"/>
              <a:t>Commas are used to mark thousands and millions. It comes </a:t>
            </a:r>
            <a:r>
              <a:rPr lang="en-US" i="1" dirty="0" smtClean="0"/>
              <a:t>after every </a:t>
            </a:r>
            <a:r>
              <a:rPr lang="en-US" i="1" dirty="0" smtClean="0"/>
              <a:t>three digits from the right. The first comma marks thousands and </a:t>
            </a:r>
            <a:r>
              <a:rPr lang="en-US" i="1" dirty="0" smtClean="0"/>
              <a:t>the next </a:t>
            </a:r>
            <a:r>
              <a:rPr lang="en-US" i="1" dirty="0" smtClean="0"/>
              <a:t>comma marks </a:t>
            </a:r>
            <a:r>
              <a:rPr lang="en-US" i="1" dirty="0" smtClean="0"/>
              <a:t>millions.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     </a:t>
            </a:r>
            <a:r>
              <a:rPr lang="en-US" b="1" i="1" dirty="0" smtClean="0"/>
              <a:t>ex-</a:t>
            </a:r>
            <a:r>
              <a:rPr lang="en-US" i="1" dirty="0" smtClean="0"/>
              <a:t> </a:t>
            </a:r>
            <a:r>
              <a:rPr lang="en-US" i="1" dirty="0" smtClean="0"/>
              <a:t>the number 50,801,592 is read </a:t>
            </a:r>
            <a:r>
              <a:rPr lang="en-US" i="1" dirty="0" smtClean="0"/>
              <a:t>in the </a:t>
            </a:r>
            <a:r>
              <a:rPr lang="en-US" i="1" dirty="0" smtClean="0"/>
              <a:t>International System as </a:t>
            </a:r>
            <a:r>
              <a:rPr lang="en-US" b="1" i="1" dirty="0" smtClean="0"/>
              <a:t>fifty million eight hundred one thousand </a:t>
            </a:r>
            <a:r>
              <a:rPr lang="en-US" b="1" i="1" dirty="0" smtClean="0"/>
              <a:t>five hundred </a:t>
            </a:r>
            <a:r>
              <a:rPr lang="en-US" b="1" i="1" dirty="0" smtClean="0"/>
              <a:t>ninety two</a:t>
            </a:r>
            <a:r>
              <a:rPr lang="en-US" i="1" dirty="0" smtClean="0"/>
              <a:t>. In the Indian System, it is </a:t>
            </a:r>
            <a:r>
              <a:rPr lang="en-US" b="1" i="1" dirty="0" smtClean="0"/>
              <a:t>five </a:t>
            </a:r>
            <a:r>
              <a:rPr lang="en-US" b="1" i="1" dirty="0" err="1" smtClean="0"/>
              <a:t>crore</a:t>
            </a:r>
            <a:r>
              <a:rPr lang="en-US" b="1" i="1" dirty="0" smtClean="0"/>
              <a:t> eight </a:t>
            </a:r>
            <a:r>
              <a:rPr lang="en-US" b="1" i="1" dirty="0" err="1" smtClean="0"/>
              <a:t>lakh</a:t>
            </a:r>
            <a:r>
              <a:rPr lang="en-US" b="1" i="1" dirty="0" smtClean="0"/>
              <a:t> one </a:t>
            </a:r>
            <a:r>
              <a:rPr lang="en-US" b="1" i="1" dirty="0" smtClean="0"/>
              <a:t>thousand five </a:t>
            </a:r>
            <a:r>
              <a:rPr lang="en-US" b="1" i="1" dirty="0" smtClean="0"/>
              <a:t>hundred ninety two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      1 </a:t>
            </a:r>
            <a:r>
              <a:rPr lang="en-US" i="1" dirty="0" smtClean="0"/>
              <a:t>billion = 1000 million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1. Fill in the blanks:</a:t>
            </a:r>
          </a:p>
          <a:p>
            <a:pPr>
              <a:buNone/>
            </a:pPr>
            <a:r>
              <a:rPr lang="en-US" dirty="0" smtClean="0"/>
              <a:t>(a) 1 </a:t>
            </a:r>
            <a:r>
              <a:rPr lang="en-US" dirty="0" err="1" smtClean="0"/>
              <a:t>lakh</a:t>
            </a:r>
            <a:r>
              <a:rPr lang="en-US" dirty="0" smtClean="0"/>
              <a:t> = _______ ten thousand.</a:t>
            </a:r>
          </a:p>
          <a:p>
            <a:pPr>
              <a:buNone/>
            </a:pPr>
            <a:r>
              <a:rPr lang="en-US" dirty="0" smtClean="0"/>
              <a:t>(b) 1 million = _______ hundred thousand.</a:t>
            </a:r>
          </a:p>
          <a:p>
            <a:pPr>
              <a:buNone/>
            </a:pPr>
            <a:r>
              <a:rPr lang="de-DE" dirty="0" smtClean="0"/>
              <a:t>(c) 1 crore = _______ ten lakh.</a:t>
            </a:r>
          </a:p>
          <a:p>
            <a:pPr>
              <a:buNone/>
            </a:pPr>
            <a:r>
              <a:rPr lang="en-US" dirty="0" smtClean="0"/>
              <a:t>(d) 1 </a:t>
            </a:r>
            <a:r>
              <a:rPr lang="en-US" dirty="0" err="1" smtClean="0"/>
              <a:t>crore</a:t>
            </a:r>
            <a:r>
              <a:rPr lang="en-US" dirty="0" smtClean="0"/>
              <a:t> = _______ million.</a:t>
            </a:r>
          </a:p>
          <a:p>
            <a:pPr>
              <a:buNone/>
            </a:pPr>
            <a:r>
              <a:rPr lang="en-US" dirty="0" smtClean="0"/>
              <a:t>(e) 1 million = _______ </a:t>
            </a:r>
            <a:r>
              <a:rPr lang="en-US" dirty="0" err="1" smtClean="0"/>
              <a:t>lakh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Place commas correctly and write the numerals:</a:t>
            </a:r>
          </a:p>
          <a:p>
            <a:pPr>
              <a:buNone/>
            </a:pPr>
            <a:r>
              <a:rPr lang="en-US" dirty="0" smtClean="0"/>
              <a:t>(a) Seventy three </a:t>
            </a:r>
            <a:r>
              <a:rPr lang="en-US" dirty="0" err="1" smtClean="0"/>
              <a:t>lakh</a:t>
            </a:r>
            <a:r>
              <a:rPr lang="en-US" dirty="0" smtClean="0"/>
              <a:t> seventy five thousand three hundred seven.</a:t>
            </a:r>
          </a:p>
          <a:p>
            <a:pPr>
              <a:buNone/>
            </a:pPr>
            <a:r>
              <a:rPr lang="en-US" dirty="0" smtClean="0"/>
              <a:t>(b) Nine </a:t>
            </a:r>
            <a:r>
              <a:rPr lang="en-US" dirty="0" err="1" smtClean="0"/>
              <a:t>crore</a:t>
            </a:r>
            <a:r>
              <a:rPr lang="en-US" dirty="0" smtClean="0"/>
              <a:t> five </a:t>
            </a:r>
            <a:r>
              <a:rPr lang="en-US" dirty="0" err="1" smtClean="0"/>
              <a:t>lakh</a:t>
            </a:r>
            <a:r>
              <a:rPr lang="en-US" dirty="0" smtClean="0"/>
              <a:t> forty one.</a:t>
            </a:r>
          </a:p>
          <a:p>
            <a:pPr>
              <a:buNone/>
            </a:pPr>
            <a:r>
              <a:rPr lang="en-US" dirty="0" smtClean="0"/>
              <a:t>(c) Seven </a:t>
            </a:r>
            <a:r>
              <a:rPr lang="en-US" dirty="0" err="1" smtClean="0"/>
              <a:t>crore</a:t>
            </a:r>
            <a:r>
              <a:rPr lang="en-US" dirty="0" smtClean="0"/>
              <a:t> fifty two </a:t>
            </a:r>
            <a:r>
              <a:rPr lang="en-US" dirty="0" err="1" smtClean="0"/>
              <a:t>lakh</a:t>
            </a:r>
            <a:r>
              <a:rPr lang="en-US" dirty="0" smtClean="0"/>
              <a:t> twenty one thousand three hundred two.</a:t>
            </a:r>
          </a:p>
          <a:p>
            <a:pPr>
              <a:buNone/>
            </a:pPr>
            <a:r>
              <a:rPr lang="en-US" dirty="0" smtClean="0"/>
              <a:t>(d) Fifty eight million four hundred twenty three thousand two hundred two.</a:t>
            </a:r>
          </a:p>
          <a:p>
            <a:pPr>
              <a:buNone/>
            </a:pPr>
            <a:r>
              <a:rPr lang="en-US" dirty="0" smtClean="0"/>
              <a:t>(e) Twenty three </a:t>
            </a:r>
            <a:r>
              <a:rPr lang="en-US" dirty="0" err="1" smtClean="0"/>
              <a:t>lakh</a:t>
            </a:r>
            <a:r>
              <a:rPr lang="en-US" dirty="0" smtClean="0"/>
              <a:t> thirty thousand ten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Insert commas suitably and write the names according to Indian System </a:t>
            </a:r>
            <a:r>
              <a:rPr lang="en-US" dirty="0" smtClean="0"/>
              <a:t>of Numeration </a:t>
            </a:r>
            <a:r>
              <a:rPr lang="en-US" dirty="0" smtClean="0"/>
              <a:t>:</a:t>
            </a:r>
          </a:p>
          <a:p>
            <a:pPr marL="651510" indent="-514350">
              <a:buAutoNum type="alphaLcParenBoth"/>
            </a:pPr>
            <a:r>
              <a:rPr lang="pt-BR" dirty="0" smtClean="0"/>
              <a:t>87595762     (</a:t>
            </a:r>
            <a:r>
              <a:rPr lang="pt-BR" dirty="0" smtClean="0"/>
              <a:t>b) 8546283 </a:t>
            </a:r>
            <a:r>
              <a:rPr lang="pt-BR" dirty="0" smtClean="0"/>
              <a:t>    ( c</a:t>
            </a:r>
            <a:r>
              <a:rPr lang="pt-BR" dirty="0" smtClean="0"/>
              <a:t>) 99900046 </a:t>
            </a:r>
            <a:r>
              <a:rPr lang="pt-BR" dirty="0" smtClean="0"/>
              <a:t>       (</a:t>
            </a:r>
            <a:r>
              <a:rPr lang="pt-BR" dirty="0" smtClean="0"/>
              <a:t>d) </a:t>
            </a:r>
            <a:r>
              <a:rPr lang="pt-BR" dirty="0" smtClean="0"/>
              <a:t>98432701</a:t>
            </a:r>
          </a:p>
          <a:p>
            <a:pPr marL="651510" indent="-514350">
              <a:buAutoNum type="alphaLcParenBoth"/>
            </a:pPr>
            <a:endParaRPr lang="pt-BR" dirty="0" smtClean="0"/>
          </a:p>
          <a:p>
            <a:pPr>
              <a:buNone/>
            </a:pPr>
            <a:r>
              <a:rPr lang="en-US" dirty="0" smtClean="0"/>
              <a:t>4. Insert commas suitably and write the names according to International </a:t>
            </a:r>
            <a:r>
              <a:rPr lang="en-US" dirty="0" smtClean="0"/>
              <a:t>System of Numeration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pt-BR" dirty="0" smtClean="0"/>
              <a:t>(a) 78921092 </a:t>
            </a:r>
            <a:r>
              <a:rPr lang="pt-BR" dirty="0" smtClean="0"/>
              <a:t>         (</a:t>
            </a:r>
            <a:r>
              <a:rPr lang="pt-BR" dirty="0" smtClean="0"/>
              <a:t>b) 7452283 </a:t>
            </a:r>
            <a:r>
              <a:rPr lang="pt-BR" dirty="0" smtClean="0"/>
              <a:t>     (</a:t>
            </a:r>
            <a:r>
              <a:rPr lang="pt-BR" dirty="0" smtClean="0"/>
              <a:t>c) 99985102 </a:t>
            </a:r>
            <a:r>
              <a:rPr lang="pt-BR" dirty="0" smtClean="0"/>
              <a:t>       (</a:t>
            </a:r>
            <a:r>
              <a:rPr lang="pt-BR" dirty="0" smtClean="0"/>
              <a:t>d) 48049831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5. Find </a:t>
            </a:r>
            <a:r>
              <a:rPr lang="en-US" sz="2000" dirty="0" smtClean="0"/>
              <a:t>the greatest and the </a:t>
            </a:r>
            <a:r>
              <a:rPr lang="en-US" sz="2000" dirty="0" smtClean="0"/>
              <a:t>smallest numbers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pt-BR" sz="2000" dirty="0" smtClean="0"/>
              <a:t>   (</a:t>
            </a:r>
            <a:r>
              <a:rPr lang="pt-BR" sz="2000" dirty="0" smtClean="0"/>
              <a:t>a) 4536, 4892, 4370, 4452.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pl-PL" sz="2000" dirty="0" smtClean="0"/>
              <a:t>(</a:t>
            </a:r>
            <a:r>
              <a:rPr lang="pl-PL" sz="2000" dirty="0" smtClean="0"/>
              <a:t>b) 15623, 15073, 15189, 15800</a:t>
            </a:r>
            <a:r>
              <a:rPr lang="pl-PL" sz="2000" dirty="0" smtClean="0"/>
              <a:t>.</a:t>
            </a:r>
            <a:r>
              <a:rPr lang="fr-FR" sz="2000" dirty="0" smtClean="0"/>
              <a:t> </a:t>
            </a: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   (c) 1473</a:t>
            </a:r>
            <a:r>
              <a:rPr lang="fr-FR" sz="2000" dirty="0" smtClean="0"/>
              <a:t>, 89423, 100, 5000, 310. </a:t>
            </a:r>
          </a:p>
          <a:p>
            <a:pPr>
              <a:buNone/>
            </a:pPr>
            <a:r>
              <a:rPr lang="fr-FR" sz="2000" dirty="0" smtClean="0"/>
              <a:t>   (d) </a:t>
            </a:r>
            <a:r>
              <a:rPr lang="fr-FR" sz="2000" dirty="0" smtClean="0"/>
              <a:t>1834, 75284, 111, 2333, 450 </a:t>
            </a: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6. </a:t>
            </a:r>
            <a:r>
              <a:rPr lang="en-US" sz="2000" dirty="0" smtClean="0"/>
              <a:t>Use the given digits without repetition and make the greatest and smallest </a:t>
            </a:r>
            <a:r>
              <a:rPr lang="en-US" sz="2000" dirty="0" smtClean="0"/>
              <a:t>4-digit numbers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pt-BR" sz="2000" dirty="0" smtClean="0"/>
              <a:t>   (</a:t>
            </a:r>
            <a:r>
              <a:rPr lang="pt-BR" sz="2000" dirty="0" smtClean="0"/>
              <a:t>a) 2, 8, 7, </a:t>
            </a:r>
            <a:r>
              <a:rPr lang="pt-BR" sz="2000" dirty="0" smtClean="0"/>
              <a:t>4      </a:t>
            </a:r>
            <a:r>
              <a:rPr lang="pt-BR" sz="2000" dirty="0" smtClean="0"/>
              <a:t>(b) 9, 7, 4, 1 </a:t>
            </a:r>
            <a:r>
              <a:rPr lang="pt-BR" sz="2000" dirty="0" smtClean="0"/>
              <a:t>    (</a:t>
            </a:r>
            <a:r>
              <a:rPr lang="pt-BR" sz="2000" dirty="0" smtClean="0"/>
              <a:t>c) 4, 7, 5, 0</a:t>
            </a:r>
          </a:p>
          <a:p>
            <a:pPr>
              <a:buNone/>
            </a:pPr>
            <a:r>
              <a:rPr lang="en-US" sz="2000" dirty="0" smtClean="0"/>
              <a:t>   (</a:t>
            </a:r>
            <a:r>
              <a:rPr lang="en-US" sz="2000" dirty="0" smtClean="0"/>
              <a:t>d) 1, 7, 6, 2 </a:t>
            </a:r>
            <a:r>
              <a:rPr lang="en-US" sz="2000" dirty="0" smtClean="0"/>
              <a:t>     (</a:t>
            </a:r>
            <a:r>
              <a:rPr lang="en-US" sz="2000" dirty="0" smtClean="0"/>
              <a:t>e) 5, 4, 0, </a:t>
            </a:r>
            <a:r>
              <a:rPr lang="en-US" sz="2000" dirty="0" smtClean="0"/>
              <a:t>3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7. Arrange </a:t>
            </a:r>
            <a:r>
              <a:rPr lang="en-US" sz="2000" dirty="0" smtClean="0"/>
              <a:t>the following numbers </a:t>
            </a:r>
            <a:r>
              <a:rPr lang="en-US" sz="2000" dirty="0" smtClean="0"/>
              <a:t>in ascending and </a:t>
            </a:r>
            <a:r>
              <a:rPr lang="en-US" sz="2000" dirty="0" smtClean="0"/>
              <a:t>descending order :</a:t>
            </a:r>
          </a:p>
          <a:p>
            <a:pPr marL="651510" indent="-514350">
              <a:buNone/>
            </a:pPr>
            <a:r>
              <a:rPr lang="pt-BR" sz="2000" dirty="0" smtClean="0"/>
              <a:t>(a) 5000</a:t>
            </a:r>
            <a:r>
              <a:rPr lang="pt-BR" sz="2000" dirty="0" smtClean="0"/>
              <a:t>, 7500, 85400, </a:t>
            </a:r>
            <a:r>
              <a:rPr lang="pt-BR" sz="2000" dirty="0" smtClean="0"/>
              <a:t>7861   </a:t>
            </a:r>
            <a:r>
              <a:rPr lang="pt-BR" sz="2000" dirty="0" smtClean="0"/>
              <a:t>(b) 1971, 45321, 88715, </a:t>
            </a:r>
            <a:r>
              <a:rPr lang="pt-BR" sz="2000" dirty="0" smtClean="0"/>
              <a:t>92547</a:t>
            </a:r>
          </a:p>
          <a:p>
            <a:pPr marL="651510" indent="-514350">
              <a:buNone/>
            </a:pPr>
            <a:endParaRPr lang="pt-BR" dirty="0" smtClean="0"/>
          </a:p>
          <a:p>
            <a:pPr marL="65151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916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Knowing our numbers chapter 1</vt:lpstr>
      <vt:lpstr>Comparing numbers</vt:lpstr>
      <vt:lpstr>How many numbers can you make?</vt:lpstr>
      <vt:lpstr>Ascending and descending order</vt:lpstr>
      <vt:lpstr>Revisiting place value</vt:lpstr>
      <vt:lpstr>Reading and writing large numbers</vt:lpstr>
      <vt:lpstr>Slide 7</vt:lpstr>
      <vt:lpstr>Assignment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our numbers chapter 1</dc:title>
  <dc:creator>User</dc:creator>
  <cp:lastModifiedBy>User</cp:lastModifiedBy>
  <cp:revision>7</cp:revision>
  <dcterms:created xsi:type="dcterms:W3CDTF">2006-08-16T00:00:00Z</dcterms:created>
  <dcterms:modified xsi:type="dcterms:W3CDTF">2020-04-02T11:17:50Z</dcterms:modified>
</cp:coreProperties>
</file>