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F9299FD-7057-45AE-80C6-015093AF167A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4D71F4F-B61A-4440-9357-B66BB3DEE78B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99FD-7057-45AE-80C6-015093AF167A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1F4F-B61A-4440-9357-B66BB3DEE7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99FD-7057-45AE-80C6-015093AF167A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1F4F-B61A-4440-9357-B66BB3DEE7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99FD-7057-45AE-80C6-015093AF167A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1F4F-B61A-4440-9357-B66BB3DEE7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99FD-7057-45AE-80C6-015093AF167A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1F4F-B61A-4440-9357-B66BB3DEE7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99FD-7057-45AE-80C6-015093AF167A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1F4F-B61A-4440-9357-B66BB3DEE78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99FD-7057-45AE-80C6-015093AF167A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1F4F-B61A-4440-9357-B66BB3DEE7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99FD-7057-45AE-80C6-015093AF167A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1F4F-B61A-4440-9357-B66BB3DEE7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99FD-7057-45AE-80C6-015093AF167A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1F4F-B61A-4440-9357-B66BB3DEE7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99FD-7057-45AE-80C6-015093AF167A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1F4F-B61A-4440-9357-B66BB3DEE78B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99FD-7057-45AE-80C6-015093AF167A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1F4F-B61A-4440-9357-B66BB3DEE7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F9299FD-7057-45AE-80C6-015093AF167A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4D71F4F-B61A-4440-9357-B66BB3DEE78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The Last Lesson</a:t>
            </a:r>
            <a:br>
              <a:rPr lang="en-IN" b="1" dirty="0" smtClean="0"/>
            </a:br>
            <a:r>
              <a:rPr lang="en-IN" sz="2000" b="1" i="1" dirty="0" smtClean="0"/>
              <a:t>By Alphonse Daudet</a:t>
            </a:r>
            <a:endParaRPr lang="en-IN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Topic 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4695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801" y="421401"/>
            <a:ext cx="20162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24-D, </a:t>
            </a:r>
            <a:r>
              <a:rPr lang="en-IN" sz="1050" dirty="0" err="1" smtClean="0"/>
              <a:t>Malviya</a:t>
            </a:r>
            <a:r>
              <a:rPr lang="en-IN" sz="1050" dirty="0" smtClean="0"/>
              <a:t> Nagar, N</a:t>
            </a:r>
          </a:p>
          <a:p>
            <a:r>
              <a:rPr lang="en-IN" sz="1050" dirty="0" err="1" smtClean="0"/>
              <a:t>ew</a:t>
            </a:r>
            <a:r>
              <a:rPr lang="en-IN" sz="1050" dirty="0" smtClean="0"/>
              <a:t> Delhi.</a:t>
            </a:r>
            <a:endParaRPr lang="en-IN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754801" y="1300118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Date:</a:t>
            </a:r>
            <a:endParaRPr lang="en-IN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754801" y="1916832"/>
            <a:ext cx="28803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The Director, </a:t>
            </a:r>
          </a:p>
          <a:p>
            <a:r>
              <a:rPr lang="en-IN" sz="1050" dirty="0" smtClean="0"/>
              <a:t>Avon Polytechnic, </a:t>
            </a:r>
          </a:p>
          <a:p>
            <a:r>
              <a:rPr lang="en-IN" sz="1050" dirty="0" smtClean="0"/>
              <a:t>Delhi University, New Delhi</a:t>
            </a:r>
            <a:endParaRPr lang="en-IN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754801" y="2780928"/>
            <a:ext cx="6696744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Sir</a:t>
            </a:r>
          </a:p>
          <a:p>
            <a:r>
              <a:rPr lang="en-IN" sz="1050" dirty="0" smtClean="0"/>
              <a:t>Sub: Enquiry for Admission</a:t>
            </a:r>
          </a:p>
          <a:p>
            <a:endParaRPr lang="en-IN" sz="1050" dirty="0"/>
          </a:p>
          <a:p>
            <a:r>
              <a:rPr lang="en-IN" sz="1050" dirty="0" smtClean="0"/>
              <a:t>This is to state that I have appeared for my class XII CBSE Board examinations, I desire to seek admission in your prestigious college. </a:t>
            </a:r>
            <a:endParaRPr lang="en-IN" sz="1050" dirty="0"/>
          </a:p>
          <a:p>
            <a:r>
              <a:rPr lang="en-IN" sz="1050" dirty="0" smtClean="0"/>
              <a:t>Kindly furnish the following details:</a:t>
            </a:r>
          </a:p>
          <a:p>
            <a:pPr marL="342900" indent="-342900">
              <a:buAutoNum type="arabicPeriod"/>
            </a:pPr>
            <a:r>
              <a:rPr lang="en-IN" sz="1050" dirty="0" smtClean="0"/>
              <a:t>Branches or streams offered</a:t>
            </a:r>
          </a:p>
          <a:p>
            <a:pPr marL="342900" indent="-342900">
              <a:buAutoNum type="arabicPeriod"/>
            </a:pPr>
            <a:r>
              <a:rPr lang="en-IN" sz="1050" dirty="0" smtClean="0"/>
              <a:t>Faculty</a:t>
            </a:r>
          </a:p>
          <a:p>
            <a:pPr marL="342900" indent="-342900">
              <a:buAutoNum type="arabicPeriod"/>
            </a:pPr>
            <a:r>
              <a:rPr lang="en-IN" sz="1050" dirty="0" smtClean="0"/>
              <a:t>Class size</a:t>
            </a:r>
          </a:p>
          <a:p>
            <a:pPr marL="342900" indent="-342900">
              <a:buAutoNum type="arabicPeriod"/>
            </a:pPr>
            <a:r>
              <a:rPr lang="en-IN" sz="1050" dirty="0" smtClean="0"/>
              <a:t>Duration</a:t>
            </a:r>
          </a:p>
          <a:p>
            <a:pPr marL="342900" indent="-342900">
              <a:buAutoNum type="arabicPeriod"/>
            </a:pPr>
            <a:r>
              <a:rPr lang="en-IN" sz="1050" dirty="0" smtClean="0"/>
              <a:t>Fee Structure</a:t>
            </a:r>
          </a:p>
          <a:p>
            <a:pPr marL="342900" indent="-342900">
              <a:buAutoNum type="arabicPeriod"/>
            </a:pPr>
            <a:endParaRPr lang="en-IN" sz="1050" dirty="0"/>
          </a:p>
          <a:p>
            <a:r>
              <a:rPr lang="en-IN" sz="1050" dirty="0" smtClean="0"/>
              <a:t>I am enclosing a self addressed envelope for despatching your brochure if possible. Also inform if hostel facilities are available</a:t>
            </a:r>
          </a:p>
          <a:p>
            <a:endParaRPr lang="en-IN" sz="1050" dirty="0"/>
          </a:p>
          <a:p>
            <a:r>
              <a:rPr lang="en-IN" sz="1050" dirty="0" smtClean="0"/>
              <a:t>Hoping for an early response</a:t>
            </a:r>
          </a:p>
          <a:p>
            <a:endParaRPr lang="en-IN" sz="1050" dirty="0"/>
          </a:p>
          <a:p>
            <a:r>
              <a:rPr lang="en-IN" sz="1050" dirty="0" smtClean="0"/>
              <a:t>Yours faithfully</a:t>
            </a:r>
          </a:p>
          <a:p>
            <a:endParaRPr lang="en-IN" sz="1050" dirty="0"/>
          </a:p>
          <a:p>
            <a:r>
              <a:rPr lang="en-IN" sz="1050" dirty="0" smtClean="0"/>
              <a:t>Sign</a:t>
            </a:r>
          </a:p>
          <a:p>
            <a:endParaRPr lang="en-IN" sz="1050" dirty="0"/>
          </a:p>
          <a:p>
            <a:r>
              <a:rPr lang="en-IN" sz="1050" dirty="0" smtClean="0"/>
              <a:t>Rohit/ </a:t>
            </a:r>
            <a:r>
              <a:rPr lang="en-IN" sz="1050" dirty="0" err="1" smtClean="0"/>
              <a:t>Rohini</a:t>
            </a:r>
            <a:endParaRPr lang="en-IN" sz="1050" dirty="0" smtClean="0"/>
          </a:p>
          <a:p>
            <a:pPr marL="342900" indent="-342900">
              <a:buAutoNum type="arabicPeriod"/>
            </a:pPr>
            <a:endParaRPr lang="en-IN" sz="1050" dirty="0" smtClean="0"/>
          </a:p>
        </p:txBody>
      </p:sp>
    </p:spTree>
    <p:extLst>
      <p:ext uri="{BB962C8B-B14F-4D97-AF65-F5344CB8AC3E}">
        <p14:creationId xmlns:p14="http://schemas.microsoft.com/office/powerpoint/2010/main" val="37391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Assignment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You are Mahesh/ Mani, a resident of, 15, </a:t>
            </a:r>
            <a:r>
              <a:rPr lang="en-IN" sz="2400" dirty="0" err="1" smtClean="0"/>
              <a:t>Palika</a:t>
            </a:r>
            <a:r>
              <a:rPr lang="en-IN" sz="2400" dirty="0" smtClean="0"/>
              <a:t> Apartments, New Delhi.</a:t>
            </a:r>
          </a:p>
          <a:p>
            <a:pPr marL="0" indent="0">
              <a:buNone/>
            </a:pPr>
            <a:r>
              <a:rPr lang="en-IN" sz="2400" dirty="0" smtClean="0"/>
              <a:t>Write a letter to the Principal, </a:t>
            </a:r>
            <a:r>
              <a:rPr lang="en-IN" sz="2400" dirty="0" err="1" smtClean="0"/>
              <a:t>Gyan</a:t>
            </a:r>
            <a:r>
              <a:rPr lang="en-IN" sz="2400" dirty="0" smtClean="0"/>
              <a:t> </a:t>
            </a:r>
            <a:r>
              <a:rPr lang="en-IN" sz="2400" dirty="0" err="1" smtClean="0"/>
              <a:t>Bharti</a:t>
            </a:r>
            <a:r>
              <a:rPr lang="en-IN" sz="2400" dirty="0" smtClean="0"/>
              <a:t> Public School, Noida, Enquiring about the details if the school for the admission of your younger brother in the primary classes.</a:t>
            </a:r>
          </a:p>
          <a:p>
            <a:pPr marL="0" indent="0">
              <a:buNone/>
            </a:pPr>
            <a:r>
              <a:rPr lang="en-IN" sz="2400" dirty="0" smtClean="0"/>
              <a:t>Invent necessary details.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794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Thank You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03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b="1" dirty="0" smtClean="0"/>
              <a:t>What was Franz expected to be prepared with for school that day?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Franz was expected to be prepared with his lessons on participles.</a:t>
            </a:r>
          </a:p>
          <a:p>
            <a:r>
              <a:rPr lang="en-IN" dirty="0" smtClean="0"/>
              <a:t>But he never knew a word about them.</a:t>
            </a:r>
          </a:p>
          <a:p>
            <a:r>
              <a:rPr lang="en-IN" dirty="0" smtClean="0"/>
              <a:t>Hence he feared a scolding from </a:t>
            </a:r>
            <a:r>
              <a:rPr lang="en-IN" dirty="0" err="1" smtClean="0"/>
              <a:t>M.Hamel</a:t>
            </a:r>
            <a:r>
              <a:rPr lang="en-IN" dirty="0" smtClean="0"/>
              <a:t>, his French teacher.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2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b="1" dirty="0" smtClean="0"/>
              <a:t>What did Franz notice that was unusual about the school that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Franz noticed that the school was extremely silent and quiet like a Sunday morning. </a:t>
            </a:r>
          </a:p>
          <a:p>
            <a:r>
              <a:rPr lang="en-IN" dirty="0" smtClean="0"/>
              <a:t>The classmates had occupied the benches which were usually lay vacant</a:t>
            </a:r>
          </a:p>
          <a:p>
            <a:r>
              <a:rPr lang="en-IN" dirty="0" err="1" smtClean="0"/>
              <a:t>M.Hamel</a:t>
            </a:r>
            <a:r>
              <a:rPr lang="en-IN" dirty="0" smtClean="0"/>
              <a:t>, the French teacher was pacing up and down with his terrible iron ruler under his arm; and was wearing the best of his attire, a green coat, frilled shirt and a black silk cap, all embroidered which he used to wear on special occasion of the school.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32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 smtClean="0"/>
              <a:t>What had been put up on the bulletin board?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 the bulletin board of the town hall</a:t>
            </a:r>
          </a:p>
          <a:p>
            <a:r>
              <a:rPr lang="en-IN" dirty="0" smtClean="0"/>
              <a:t>Orders from Berlin had been put up</a:t>
            </a:r>
          </a:p>
          <a:p>
            <a:r>
              <a:rPr lang="en-IN" dirty="0" smtClean="0"/>
              <a:t>That next day onwards instead of French, German will be taught in schools of Alsace and Lorraine</a:t>
            </a:r>
          </a:p>
          <a:p>
            <a:r>
              <a:rPr lang="en-IN" dirty="0" smtClean="0"/>
              <a:t>Because Russians had overpowered these two districts of France.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0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b="1" dirty="0" smtClean="0"/>
              <a:t>What changes did the order from Berlin caused in the school that day?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2400" dirty="0" smtClean="0"/>
              <a:t>The order from Berlin had brought about a sea-change in the attitude of the people of Alsace towards their language and country</a:t>
            </a:r>
          </a:p>
          <a:p>
            <a:r>
              <a:rPr lang="en-IN" sz="2400" dirty="0" smtClean="0"/>
              <a:t>People had gathered in the classroom, they were filled with gloom, girth and repentance</a:t>
            </a:r>
          </a:p>
          <a:p>
            <a:r>
              <a:rPr lang="en-IN" sz="2400" dirty="0" smtClean="0"/>
              <a:t> There was an atmosphere of dismay at school</a:t>
            </a:r>
          </a:p>
          <a:p>
            <a:r>
              <a:rPr lang="en-IN" sz="2400" dirty="0" smtClean="0"/>
              <a:t>The elders of the village like the old Hauser, the former Mayor, former post master had occupied the last benches which usually remain vacant</a:t>
            </a:r>
          </a:p>
          <a:p>
            <a:r>
              <a:rPr lang="en-IN" sz="2400" dirty="0" smtClean="0"/>
              <a:t>Seemed all had come to pay tribute to </a:t>
            </a:r>
            <a:r>
              <a:rPr lang="en-IN" sz="2400" dirty="0" err="1" smtClean="0"/>
              <a:t>Mr.</a:t>
            </a:r>
            <a:r>
              <a:rPr lang="en-IN" sz="2400" dirty="0" smtClean="0"/>
              <a:t> M. Hamel, for his forty years of devoted service</a:t>
            </a:r>
          </a:p>
          <a:p>
            <a:endParaRPr lang="en-IN" sz="2400" dirty="0" smtClean="0"/>
          </a:p>
          <a:p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420238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b="1" dirty="0" smtClean="0"/>
              <a:t>How did Franz’s feelings about </a:t>
            </a:r>
            <a:r>
              <a:rPr lang="en-IN" sz="3200" b="1" dirty="0" err="1" smtClean="0"/>
              <a:t>Mr.</a:t>
            </a:r>
            <a:r>
              <a:rPr lang="en-IN" sz="3200" b="1" dirty="0" smtClean="0"/>
              <a:t> Hamel and school change?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M. Hamel’s announcement that it was the last day to teach French came as a thunderclap to Franz.</a:t>
            </a:r>
          </a:p>
          <a:p>
            <a:r>
              <a:rPr lang="en-IN" sz="2400" dirty="0" smtClean="0"/>
              <a:t>He repented for not learning his French lessons and wasting his time, seeking bird’s egg, sliding on the </a:t>
            </a:r>
            <a:r>
              <a:rPr lang="en-IN" sz="2400" dirty="0" err="1" smtClean="0"/>
              <a:t>saar</a:t>
            </a:r>
            <a:r>
              <a:rPr lang="en-IN" sz="2400" dirty="0" smtClean="0"/>
              <a:t>, watching the Prussian soldiers drill</a:t>
            </a:r>
          </a:p>
          <a:p>
            <a:r>
              <a:rPr lang="en-IN" sz="2400" dirty="0" smtClean="0"/>
              <a:t>The books and bags which were a nuisance now became his friends and possessions</a:t>
            </a:r>
          </a:p>
          <a:p>
            <a:r>
              <a:rPr lang="en-IN" sz="2400" dirty="0" smtClean="0"/>
              <a:t>He and the villagers started understanding what M. Hamel taught.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248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Assignment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Answer the following questions:</a:t>
            </a:r>
          </a:p>
          <a:p>
            <a:pPr lvl="1"/>
            <a:r>
              <a:rPr lang="en-IN" sz="2400" dirty="0" smtClean="0"/>
              <a:t>What were the orders from Berlin? And why?</a:t>
            </a:r>
          </a:p>
          <a:p>
            <a:pPr lvl="1"/>
            <a:r>
              <a:rPr lang="en-IN" sz="2400" dirty="0" smtClean="0"/>
              <a:t>How did Franz spend his time?</a:t>
            </a:r>
          </a:p>
          <a:p>
            <a:pPr lvl="1"/>
            <a:r>
              <a:rPr lang="en-IN" sz="2400" dirty="0" smtClean="0"/>
              <a:t>Why did Franz resist going to school that day?</a:t>
            </a:r>
          </a:p>
          <a:p>
            <a:pPr lvl="1"/>
            <a:r>
              <a:rPr lang="en-IN" sz="2400" dirty="0" smtClean="0"/>
              <a:t>Who were the people who </a:t>
            </a:r>
            <a:r>
              <a:rPr lang="en-IN" sz="2400" dirty="0" err="1" smtClean="0"/>
              <a:t>attanded</a:t>
            </a:r>
            <a:r>
              <a:rPr lang="en-IN" sz="2400" dirty="0" smtClean="0"/>
              <a:t> M. Hamel’s Class?</a:t>
            </a:r>
          </a:p>
          <a:p>
            <a:pPr lvl="1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856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Letter of Enquiry</a:t>
            </a:r>
            <a:endParaRPr lang="en-IN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Topic-2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8533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Model Example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You are Rohit/ </a:t>
            </a:r>
            <a:r>
              <a:rPr lang="en-IN" sz="2400" dirty="0" err="1" smtClean="0"/>
              <a:t>Rohini</a:t>
            </a:r>
            <a:r>
              <a:rPr lang="en-IN" sz="2400" dirty="0" smtClean="0"/>
              <a:t>, residing at 24-D, </a:t>
            </a:r>
            <a:r>
              <a:rPr lang="en-IN" sz="2400" dirty="0" err="1" smtClean="0"/>
              <a:t>Malviya</a:t>
            </a:r>
            <a:r>
              <a:rPr lang="en-IN" sz="2400" dirty="0" smtClean="0"/>
              <a:t> Nagar, New Delhi. Write a letter to the Director, Avon Polytechnic, Delhi University, New Delhi, enquiring about the admission procedure and other details of the college.</a:t>
            </a:r>
          </a:p>
        </p:txBody>
      </p:sp>
    </p:spTree>
    <p:extLst>
      <p:ext uri="{BB962C8B-B14F-4D97-AF65-F5344CB8AC3E}">
        <p14:creationId xmlns:p14="http://schemas.microsoft.com/office/powerpoint/2010/main" val="10355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94</TotalTime>
  <Words>642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The Last Lesson By Alphonse Daudet</vt:lpstr>
      <vt:lpstr>What was Franz expected to be prepared with for school that day?</vt:lpstr>
      <vt:lpstr>What did Franz notice that was unusual about the school that</vt:lpstr>
      <vt:lpstr>What had been put up on the bulletin board?</vt:lpstr>
      <vt:lpstr>What changes did the order from Berlin caused in the school that day?</vt:lpstr>
      <vt:lpstr>How did Franz’s feelings about Mr. Hamel and school change?</vt:lpstr>
      <vt:lpstr>Assignment</vt:lpstr>
      <vt:lpstr>Letter of Enquiry</vt:lpstr>
      <vt:lpstr>Model Example</vt:lpstr>
      <vt:lpstr>PowerPoint Presentation</vt:lpstr>
      <vt:lpstr>Assignment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Last Lesson By Alphonse Daudet</dc:title>
  <dc:creator>Ruchika</dc:creator>
  <cp:lastModifiedBy>Ruchika</cp:lastModifiedBy>
  <cp:revision>9</cp:revision>
  <dcterms:created xsi:type="dcterms:W3CDTF">2020-03-30T10:40:02Z</dcterms:created>
  <dcterms:modified xsi:type="dcterms:W3CDTF">2020-03-30T12:14:54Z</dcterms:modified>
</cp:coreProperties>
</file>