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2" r:id="rId7"/>
    <p:sldId id="263" r:id="rId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Unknown User" initials="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commentAuthors" Target="commentAuthor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007533" y="0"/>
            <a:ext cx="7934348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8941881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 fontScale="90000"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anchor="b" tIns="0">
            <a:normAutofit/>
          </a:bodyPr>
          <a:lstStyle>
            <a:lvl1pPr algn="r" indent="0" marL="0">
              <a:buNone/>
              <a:defRPr b="0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90" name="TextBox 12"/>
          <p:cNvSpPr txBox="1"/>
          <p:nvPr/>
        </p:nvSpPr>
        <p:spPr>
          <a:xfrm>
            <a:off x="2191282" y="3262852"/>
            <a:ext cx="415636" cy="46166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24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24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1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Rectangle 1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extBox 8"/>
          <p:cNvSpPr txBox="1"/>
          <p:nvPr/>
        </p:nvSpPr>
        <p:spPr>
          <a:xfrm>
            <a:off x="2194236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57E33E-8B18-4087-B112-809917729534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Rectangle 1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5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FFE419-2371-464F-8239-3959401C3561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8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D162C4-EDD9-4389-A98B-B87ECEA2A816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00" name="TextBox 6"/>
          <p:cNvSpPr txBox="1"/>
          <p:nvPr/>
        </p:nvSpPr>
        <p:spPr>
          <a:xfrm>
            <a:off x="2194943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6" name="Rectangle 2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7" name="TextBox 10"/>
          <p:cNvSpPr txBox="1"/>
          <p:nvPr/>
        </p:nvSpPr>
        <p:spPr>
          <a:xfrm>
            <a:off x="2191843" y="296258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anchor="b" tIns="0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5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7" name="Rectangle 26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954B2F-12DE-47F5-8894-472B206D2E1E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14" name="TextBox 9"/>
          <p:cNvSpPr txBox="1"/>
          <p:nvPr/>
        </p:nvSpPr>
        <p:spPr>
          <a:xfrm>
            <a:off x="2196172" y="641223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19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6" name="Rectangle 20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TextBox 11"/>
          <p:cNvSpPr txBox="1"/>
          <p:nvPr/>
        </p:nvSpPr>
        <p:spPr>
          <a:xfrm>
            <a:off x="2193650" y="636424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30E46F-7819-4ACF-B48B-48222C2ACC88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12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Rectangle 13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2" name="TextBox 7"/>
          <p:cNvSpPr txBox="1"/>
          <p:nvPr/>
        </p:nvSpPr>
        <p:spPr>
          <a:xfrm>
            <a:off x="2196172" y="64122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1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Rectangle 12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2" name="Rectangle 2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3" name="TextBox 9"/>
          <p:cNvSpPr txBox="1"/>
          <p:nvPr/>
        </p:nvSpPr>
        <p:spPr>
          <a:xfrm>
            <a:off x="1554154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D525BB-DA17-4BA0-B3C8-3AC3ABC827E6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Rectangle 19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Box 9"/>
          <p:cNvSpPr txBox="1"/>
          <p:nvPr/>
        </p:nvSpPr>
        <p:spPr>
          <a:xfrm>
            <a:off x="1554686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831794" y="2105202"/>
            <a:ext cx="9360205" cy="4752798"/>
          </a:xfrm>
          <a:prstGeom prst="rect"/>
        </p:spPr>
      </p:pic>
      <p:pic>
        <p:nvPicPr>
          <p:cNvPr id="209715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/>
        </p:spPr>
      </p:pic>
      <p:sp>
        <p:nvSpPr>
          <p:cNvPr id="1048576" name="Rectangle 7"/>
          <p:cNvSpPr/>
          <p:nvPr/>
        </p:nvSpPr>
        <p:spPr>
          <a:xfrm>
            <a:off x="0" y="0"/>
            <a:ext cx="964174" cy="685800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/>
        </p:spPr>
        <p:txBody>
          <a:bodyPr anchor="t" bIns="45720" lIns="91440" rIns="91440" rtlCol="0" tIns="18288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dirty="0" lang="en-US"/>
              <a:t>3/31/2020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/>
        </p:spPr>
        <p:txBody>
          <a:bodyPr anchor="b" bIns="18288" lIns="91440" rIns="91440" rtlCol="0" tIns="45720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2" name="Rectangle 56"/>
          <p:cNvSpPr/>
          <p:nvPr/>
        </p:nvSpPr>
        <p:spPr>
          <a:xfrm>
            <a:off x="962042" y="0"/>
            <a:ext cx="4571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="0" cap="none" sz="34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4488" latinLnBrk="0" marL="344488" rtl="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338138" latinLnBrk="0" marL="7953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44488" latinLnBrk="0" marL="12588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38138" latinLnBrk="0" marL="17097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44488" latinLnBrk="0" marL="21732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338328" latinLnBrk="0" marL="2642616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338328" latinLnBrk="0" marL="3108960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338328" latinLnBrk="0" marL="3575304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338328" latinLnBrk="0" marL="404164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IN" sz="6800" lang="en-US"/>
              <a:t>R</a:t>
            </a:r>
            <a:r>
              <a:rPr altLang="en-IN" sz="6800" lang="en-US"/>
              <a:t>e</a:t>
            </a:r>
            <a:r>
              <a:rPr altLang="en-IN" sz="6800" lang="en-US"/>
              <a:t>v</a:t>
            </a:r>
            <a:r>
              <a:rPr altLang="en-IN" sz="6800" lang="en-US"/>
              <a:t>i</a:t>
            </a:r>
            <a:r>
              <a:rPr altLang="en-IN" sz="6800" lang="en-US"/>
              <a:t>s</a:t>
            </a:r>
            <a:r>
              <a:rPr altLang="en-IN" sz="6800" lang="en-US"/>
              <a:t>i</a:t>
            </a:r>
            <a:r>
              <a:rPr altLang="en-IN" sz="6800" lang="en-US"/>
              <a:t>o</a:t>
            </a:r>
            <a:r>
              <a:rPr altLang="en-IN" sz="6800" lang="en-US"/>
              <a:t>n</a:t>
            </a:r>
            <a:endParaRPr sz="6800" lang="en-IN"/>
          </a:p>
        </p:txBody>
      </p:sp>
      <p:sp>
        <p:nvSpPr>
          <p:cNvPr id="1048592" name="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altLang="en-IN" sz="3500" lang="en-US"/>
              <a:t>E</a:t>
            </a:r>
            <a:r>
              <a:rPr altLang="en-IN" sz="3500" lang="en-US"/>
              <a:t>n</a:t>
            </a:r>
            <a:r>
              <a:rPr altLang="en-IN" sz="3500" lang="en-US"/>
              <a:t>g</a:t>
            </a:r>
            <a:r>
              <a:rPr altLang="en-IN" sz="3500" lang="en-US"/>
              <a:t>l</a:t>
            </a:r>
            <a:r>
              <a:rPr altLang="en-IN" sz="3500" lang="en-US"/>
              <a:t>i</a:t>
            </a:r>
            <a:r>
              <a:rPr altLang="en-IN" sz="3500" lang="en-US"/>
              <a:t>s</a:t>
            </a:r>
            <a:r>
              <a:rPr altLang="en-IN" sz="3500" lang="en-US"/>
              <a:t>h</a:t>
            </a:r>
            <a:endParaRPr sz="3500" lang="en-IN"/>
          </a:p>
          <a:p>
            <a:r>
              <a:rPr altLang="en-IN" sz="3500" lang="en-US"/>
              <a:t>C</a:t>
            </a:r>
            <a:r>
              <a:rPr altLang="en-IN" sz="3500" lang="en-US"/>
              <a:t>l</a:t>
            </a:r>
            <a:r>
              <a:rPr altLang="en-IN" sz="3500" lang="en-US"/>
              <a:t>a</a:t>
            </a:r>
            <a:r>
              <a:rPr altLang="en-IN" sz="3500" lang="en-US"/>
              <a:t>s</a:t>
            </a:r>
            <a:r>
              <a:rPr altLang="en-IN" sz="3500" lang="en-US"/>
              <a:t>s</a:t>
            </a:r>
            <a:r>
              <a:rPr altLang="en-IN" sz="3500" lang="en-US"/>
              <a:t> </a:t>
            </a:r>
            <a:r>
              <a:rPr altLang="en-IN" sz="3500" lang="en-US"/>
              <a:t>1</a:t>
            </a:r>
            <a:endParaRPr sz="35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b="1" sz="6400" lang="en-US"/>
              <a:t>D</a:t>
            </a:r>
            <a:r>
              <a:rPr altLang="en-IN" b="1" sz="6400" lang="en-US"/>
              <a:t>o</a:t>
            </a:r>
            <a:r>
              <a:rPr altLang="en-IN" b="1" sz="6400" lang="en-US"/>
              <a:t> </a:t>
            </a:r>
            <a:r>
              <a:rPr altLang="en-IN" b="1" sz="6400" lang="en-US"/>
              <a:t>T</a:t>
            </a:r>
            <a:r>
              <a:rPr altLang="en-IN" b="1" sz="6400" lang="en-US"/>
              <a:t>h</a:t>
            </a:r>
            <a:r>
              <a:rPr altLang="en-IN" b="1" sz="6400" lang="en-US"/>
              <a:t>e</a:t>
            </a:r>
            <a:r>
              <a:rPr altLang="en-IN" b="1" sz="6400" lang="en-US"/>
              <a:t> </a:t>
            </a:r>
            <a:r>
              <a:rPr altLang="en-IN" b="1" sz="6400" lang="en-US"/>
              <a:t>F</a:t>
            </a:r>
            <a:r>
              <a:rPr altLang="en-IN" b="1" sz="6400" lang="en-US"/>
              <a:t>o</a:t>
            </a:r>
            <a:r>
              <a:rPr altLang="en-IN" b="1" sz="6400" lang="en-US"/>
              <a:t>l</a:t>
            </a:r>
            <a:r>
              <a:rPr altLang="en-IN" b="1" sz="6400" lang="en-US"/>
              <a:t>l</a:t>
            </a:r>
            <a:r>
              <a:rPr altLang="en-IN" b="1" sz="6400" lang="en-US"/>
              <a:t>o</a:t>
            </a:r>
            <a:r>
              <a:rPr altLang="en-IN" b="1" sz="6400" lang="en-US"/>
              <a:t>w</a:t>
            </a:r>
            <a:r>
              <a:rPr altLang="en-IN" b="1" sz="6400" lang="en-US"/>
              <a:t>i</a:t>
            </a:r>
            <a:r>
              <a:rPr altLang="en-IN" b="1" sz="6400" lang="en-US"/>
              <a:t>n</a:t>
            </a:r>
            <a:r>
              <a:rPr altLang="en-IN" b="1" sz="6400" lang="en-US"/>
              <a:t>g</a:t>
            </a:r>
            <a:endParaRPr lang="en-IN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altLang="en-IN" sz="2000" lang="en-US"/>
              <a:t>A</a:t>
            </a:r>
            <a:r>
              <a:rPr altLang="en-IN" sz="2000" lang="en-US"/>
              <a:t>. </a:t>
            </a:r>
            <a:r>
              <a:rPr altLang="en-IN" sz="2000" lang="en-US"/>
              <a:t>T</a:t>
            </a:r>
            <a:r>
              <a:rPr altLang="en-IN" sz="2000" lang="en-US"/>
              <a:t>e</a:t>
            </a:r>
            <a:r>
              <a:rPr altLang="en-IN" sz="2000" lang="en-US"/>
              <a:t>l</a:t>
            </a:r>
            <a:r>
              <a:rPr altLang="en-IN" sz="2000" lang="en-US"/>
              <a:t>l</a:t>
            </a:r>
            <a:r>
              <a:rPr altLang="en-IN" sz="2000" lang="en-US"/>
              <a:t> </a:t>
            </a:r>
            <a:r>
              <a:rPr altLang="en-IN" sz="2000" lang="en-US"/>
              <a:t>u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a</a:t>
            </a:r>
            <a:r>
              <a:rPr altLang="en-IN" sz="2000" lang="en-US"/>
              <a:t>b</a:t>
            </a:r>
            <a:r>
              <a:rPr altLang="en-IN" sz="2000" lang="en-US"/>
              <a:t>o</a:t>
            </a:r>
            <a:r>
              <a:rPr altLang="en-IN" sz="2000" lang="en-US"/>
              <a:t>u</a:t>
            </a:r>
            <a:r>
              <a:rPr altLang="en-IN" sz="2000" lang="en-US"/>
              <a:t>t</a:t>
            </a:r>
            <a:r>
              <a:rPr altLang="en-IN" sz="2000" lang="en-US"/>
              <a:t> </a:t>
            </a:r>
            <a:r>
              <a:rPr altLang="en-IN" sz="2000" lang="en-US"/>
              <a:t>y</a:t>
            </a:r>
            <a:r>
              <a:rPr altLang="en-IN" sz="2000" lang="en-US"/>
              <a:t>o</a:t>
            </a:r>
            <a:r>
              <a:rPr altLang="en-IN" sz="2000" lang="en-US"/>
              <a:t>u</a:t>
            </a:r>
            <a:r>
              <a:rPr altLang="en-IN" sz="2000" lang="en-US"/>
              <a:t>r</a:t>
            </a:r>
            <a:r>
              <a:rPr altLang="en-IN" sz="2000" lang="en-US"/>
              <a:t>s</a:t>
            </a:r>
            <a:r>
              <a:rPr altLang="en-IN" sz="2000" lang="en-US"/>
              <a:t>e</a:t>
            </a:r>
            <a:r>
              <a:rPr altLang="en-IN" sz="2000" lang="en-US"/>
              <a:t>l</a:t>
            </a:r>
            <a:r>
              <a:rPr altLang="en-IN" sz="2000" lang="en-US"/>
              <a:t>f</a:t>
            </a:r>
            <a:endParaRPr sz="2000" lang="en-IN"/>
          </a:p>
          <a:p>
            <a:r>
              <a:rPr altLang="en-IN" sz="2000" lang="en-US"/>
              <a:t>1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M</a:t>
            </a:r>
            <a:r>
              <a:rPr altLang="en-IN" sz="2000" lang="en-US"/>
              <a:t>y</a:t>
            </a:r>
            <a:r>
              <a:rPr altLang="en-IN" sz="2000" lang="en-US"/>
              <a:t> </a:t>
            </a:r>
            <a:r>
              <a:rPr altLang="en-IN" sz="2000" lang="en-US"/>
              <a:t>n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2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 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 </a:t>
            </a:r>
            <a:r>
              <a:rPr altLang="en-IN" sz="2000" lang="en-US"/>
              <a:t>a</a:t>
            </a:r>
            <a:r>
              <a:rPr altLang="en-IN" sz="2000" lang="en-US"/>
              <a:t> 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3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 </a:t>
            </a:r>
            <a:r>
              <a:rPr altLang="en-IN" sz="2000" lang="en-US"/>
              <a:t>s</a:t>
            </a:r>
            <a:r>
              <a:rPr altLang="en-IN" sz="2000" lang="en-US"/>
              <a:t>t</a:t>
            </a:r>
            <a:r>
              <a:rPr altLang="en-IN" sz="2000" lang="en-US"/>
              <a:t>u</a:t>
            </a:r>
            <a:r>
              <a:rPr altLang="en-IN" sz="2000" lang="en-US"/>
              <a:t>d</a:t>
            </a:r>
            <a:r>
              <a:rPr altLang="en-IN" sz="2000" lang="en-US"/>
              <a:t>y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n</a:t>
            </a:r>
            <a:r>
              <a:rPr altLang="en-IN" sz="2000" lang="en-US"/>
              <a:t> </a:t>
            </a:r>
            <a:r>
              <a:rPr altLang="en-IN" sz="2000" lang="en-US"/>
              <a:t>c</a:t>
            </a:r>
            <a:r>
              <a:rPr altLang="en-IN" sz="2000" lang="en-US"/>
              <a:t>l</a:t>
            </a:r>
            <a:r>
              <a:rPr altLang="en-IN" sz="2000" lang="en-US"/>
              <a:t>a</a:t>
            </a:r>
            <a:r>
              <a:rPr altLang="en-IN" sz="2000" lang="en-US"/>
              <a:t>s</a:t>
            </a:r>
            <a:r>
              <a:rPr altLang="en-IN" sz="2000" lang="en-US"/>
              <a:t>s</a:t>
            </a:r>
            <a:r>
              <a:rPr altLang="en-IN" sz="2000" lang="en-US"/>
              <a:t>,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4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 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 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y</a:t>
            </a:r>
            <a:r>
              <a:rPr altLang="en-IN" sz="2000" lang="en-US"/>
              <a:t>e</a:t>
            </a:r>
            <a:r>
              <a:rPr altLang="en-IN" sz="2000" lang="en-US"/>
              <a:t>a</a:t>
            </a:r>
            <a:r>
              <a:rPr altLang="en-IN" sz="2000" lang="en-US"/>
              <a:t>r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o</a:t>
            </a:r>
            <a:r>
              <a:rPr altLang="en-IN" sz="2000" lang="en-US"/>
              <a:t>l</a:t>
            </a:r>
            <a:r>
              <a:rPr altLang="en-IN" sz="2000" lang="en-US"/>
              <a:t>d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5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 </a:t>
            </a:r>
            <a:r>
              <a:rPr altLang="en-IN" sz="2000" lang="en-US"/>
              <a:t>l</a:t>
            </a:r>
            <a:r>
              <a:rPr altLang="en-IN" sz="2000" lang="en-US"/>
              <a:t>i</a:t>
            </a:r>
            <a:r>
              <a:rPr altLang="en-IN" sz="2000" lang="en-US"/>
              <a:t>v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n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6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T</a:t>
            </a:r>
            <a:r>
              <a:rPr altLang="en-IN" sz="2000" lang="en-US"/>
              <a:t>h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n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o</a:t>
            </a:r>
            <a:r>
              <a:rPr altLang="en-IN" sz="2000" lang="en-US"/>
              <a:t>f</a:t>
            </a:r>
            <a:r>
              <a:rPr altLang="en-IN" sz="2000" lang="en-US"/>
              <a:t> </a:t>
            </a:r>
            <a:r>
              <a:rPr altLang="en-IN" sz="2000" lang="en-US"/>
              <a:t>m</a:t>
            </a:r>
            <a:r>
              <a:rPr altLang="en-IN" sz="2000" lang="en-US"/>
              <a:t>y</a:t>
            </a:r>
            <a:r>
              <a:rPr altLang="en-IN" sz="2000" lang="en-US"/>
              <a:t> </a:t>
            </a:r>
            <a:r>
              <a:rPr altLang="en-IN" sz="2000" lang="en-US"/>
              <a:t>s</a:t>
            </a:r>
            <a:r>
              <a:rPr altLang="en-IN" sz="2000" lang="en-US"/>
              <a:t>c</a:t>
            </a:r>
            <a:r>
              <a:rPr altLang="en-IN" sz="2000" lang="en-US"/>
              <a:t>h</a:t>
            </a:r>
            <a:r>
              <a:rPr altLang="en-IN" sz="2000" lang="en-US"/>
              <a:t>o</a:t>
            </a:r>
            <a:r>
              <a:rPr altLang="en-IN" sz="2000" lang="en-US"/>
              <a:t>o</a:t>
            </a:r>
            <a:r>
              <a:rPr altLang="en-IN" sz="2000" lang="en-US"/>
              <a:t>l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s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7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M</a:t>
            </a:r>
            <a:r>
              <a:rPr altLang="en-IN" sz="2000" lang="en-US"/>
              <a:t>y</a:t>
            </a:r>
            <a:r>
              <a:rPr altLang="en-IN" sz="2000" lang="en-US"/>
              <a:t> </a:t>
            </a:r>
            <a:r>
              <a:rPr altLang="en-IN" sz="2000" lang="en-US"/>
              <a:t>f</a:t>
            </a:r>
            <a:r>
              <a:rPr altLang="en-IN" sz="2000" lang="en-US"/>
              <a:t>a</a:t>
            </a:r>
            <a:r>
              <a:rPr altLang="en-IN" sz="2000" lang="en-US"/>
              <a:t>t</a:t>
            </a:r>
            <a:r>
              <a:rPr altLang="en-IN" sz="2000" lang="en-US"/>
              <a:t>h</a:t>
            </a:r>
            <a:r>
              <a:rPr altLang="en-IN" sz="2000" lang="en-US"/>
              <a:t>e</a:t>
            </a:r>
            <a:r>
              <a:rPr altLang="en-IN" sz="2000" lang="en-US"/>
              <a:t>r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n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  <a:p>
            <a:r>
              <a:rPr altLang="en-IN" sz="2000" lang="en-US"/>
              <a:t>8</a:t>
            </a:r>
            <a:r>
              <a:rPr altLang="en-IN" sz="2000" lang="en-US"/>
              <a:t>.</a:t>
            </a:r>
            <a:r>
              <a:rPr altLang="en-IN" sz="2000" lang="en-US"/>
              <a:t> </a:t>
            </a:r>
            <a:r>
              <a:rPr altLang="en-IN" sz="2000" lang="en-US"/>
              <a:t>M</a:t>
            </a:r>
            <a:r>
              <a:rPr altLang="en-IN" sz="2000" lang="en-US"/>
              <a:t>y</a:t>
            </a:r>
            <a:r>
              <a:rPr altLang="en-IN" sz="2000" lang="en-US"/>
              <a:t> </a:t>
            </a:r>
            <a:r>
              <a:rPr altLang="en-IN" sz="2000" lang="en-US"/>
              <a:t>m</a:t>
            </a:r>
            <a:r>
              <a:rPr altLang="en-IN" sz="2000" lang="en-US"/>
              <a:t>o</a:t>
            </a:r>
            <a:r>
              <a:rPr altLang="en-IN" sz="2000" lang="en-US"/>
              <a:t>t</a:t>
            </a:r>
            <a:r>
              <a:rPr altLang="en-IN" sz="2000" lang="en-US"/>
              <a:t>h</a:t>
            </a:r>
            <a:r>
              <a:rPr altLang="en-IN" sz="2000" lang="en-US"/>
              <a:t>e</a:t>
            </a:r>
            <a:r>
              <a:rPr altLang="en-IN" sz="2000" lang="en-US"/>
              <a:t>r</a:t>
            </a:r>
            <a:r>
              <a:rPr altLang="en-IN" sz="2000" lang="en-US"/>
              <a:t>s</a:t>
            </a:r>
            <a:r>
              <a:rPr altLang="en-IN" sz="2000" lang="en-US"/>
              <a:t> </a:t>
            </a:r>
            <a:r>
              <a:rPr altLang="en-IN" sz="2000" lang="en-US"/>
              <a:t>n</a:t>
            </a:r>
            <a:r>
              <a:rPr altLang="en-IN" sz="2000" lang="en-US"/>
              <a:t>a</a:t>
            </a:r>
            <a:r>
              <a:rPr altLang="en-IN" sz="2000" lang="en-US"/>
              <a:t>m</a:t>
            </a:r>
            <a:r>
              <a:rPr altLang="en-IN" sz="2000" lang="en-US"/>
              <a:t>e</a:t>
            </a:r>
            <a:r>
              <a:rPr altLang="en-IN" sz="2000" lang="en-US"/>
              <a:t> </a:t>
            </a:r>
            <a:r>
              <a:rPr altLang="en-IN" sz="2000" lang="en-US"/>
              <a:t>i</a:t>
            </a:r>
            <a:r>
              <a:rPr altLang="en-IN" sz="2000" lang="en-US"/>
              <a:t>s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_</a:t>
            </a:r>
            <a:r>
              <a:rPr altLang="en-IN" sz="2000" lang="en-US"/>
              <a:t>. </a:t>
            </a:r>
            <a:endParaRPr sz="2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sz="4700" lang="en-US"/>
              <a:t>B</a:t>
            </a:r>
            <a:r>
              <a:rPr altLang="en-IN" sz="4700" lang="en-US"/>
              <a:t>. </a:t>
            </a:r>
            <a:r>
              <a:rPr altLang="en-IN" sz="4700" lang="en-US"/>
              <a:t> </a:t>
            </a:r>
            <a:r>
              <a:rPr altLang="en-IN" sz="4700" lang="en-US"/>
              <a:t>D</a:t>
            </a:r>
            <a:r>
              <a:rPr altLang="en-IN" sz="4700" lang="en-US"/>
              <a:t>o</a:t>
            </a:r>
            <a:r>
              <a:rPr altLang="en-IN" sz="4700" lang="en-US"/>
              <a:t> </a:t>
            </a:r>
            <a:r>
              <a:rPr altLang="en-IN" sz="4700" lang="en-US"/>
              <a:t>t</a:t>
            </a:r>
            <a:r>
              <a:rPr altLang="en-IN" sz="4700" lang="en-US"/>
              <a:t>h</a:t>
            </a:r>
            <a:r>
              <a:rPr altLang="en-IN" sz="4700" lang="en-US"/>
              <a:t>e</a:t>
            </a:r>
            <a:r>
              <a:rPr altLang="en-IN" sz="4700" lang="en-US"/>
              <a:t> </a:t>
            </a:r>
            <a:r>
              <a:rPr altLang="en-IN" sz="4700" lang="en-US"/>
              <a:t>r</a:t>
            </a:r>
            <a:r>
              <a:rPr altLang="en-IN" sz="4700" lang="en-US"/>
              <a:t>h</a:t>
            </a:r>
            <a:r>
              <a:rPr altLang="en-IN" sz="4700" lang="en-US"/>
              <a:t>y</a:t>
            </a:r>
            <a:r>
              <a:rPr altLang="en-IN" sz="4700" lang="en-US"/>
              <a:t>m</a:t>
            </a:r>
            <a:r>
              <a:rPr altLang="en-IN" sz="4700" lang="en-US"/>
              <a:t>i</a:t>
            </a:r>
            <a:r>
              <a:rPr altLang="en-IN" sz="4700" lang="en-US"/>
              <a:t>n</a:t>
            </a:r>
            <a:r>
              <a:rPr altLang="en-IN" sz="4700" lang="en-US"/>
              <a:t>g</a:t>
            </a:r>
            <a:r>
              <a:rPr altLang="en-IN" sz="4700" lang="en-US"/>
              <a:t> </a:t>
            </a:r>
            <a:r>
              <a:rPr altLang="en-IN" sz="4700" lang="en-US"/>
              <a:t>w</a:t>
            </a:r>
            <a:r>
              <a:rPr altLang="en-IN" sz="4700" lang="en-US"/>
              <a:t>o</a:t>
            </a:r>
            <a:r>
              <a:rPr altLang="en-IN" sz="4700" lang="en-US"/>
              <a:t>r</a:t>
            </a:r>
            <a:r>
              <a:rPr altLang="en-IN" sz="4700" lang="en-US"/>
              <a:t>d</a:t>
            </a:r>
            <a:endParaRPr sz="4700" lang="en-IN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IN" sz="4600" lang="en-US"/>
              <a:t>1</a:t>
            </a:r>
            <a:r>
              <a:rPr altLang="en-IN" sz="4600" lang="en-US"/>
              <a:t>.</a:t>
            </a:r>
            <a:r>
              <a:rPr altLang="en-IN" sz="4600" lang="en-US"/>
              <a:t> </a:t>
            </a:r>
            <a:r>
              <a:rPr altLang="en-IN" sz="4600" lang="en-US"/>
              <a:t>R</a:t>
            </a:r>
            <a:r>
              <a:rPr altLang="en-IN" sz="4600" lang="en-US"/>
              <a:t>e</a:t>
            </a:r>
            <a:r>
              <a:rPr altLang="en-IN" sz="4600" lang="en-US"/>
              <a:t>d</a:t>
            </a:r>
            <a:endParaRPr sz="4600" lang="en-IN"/>
          </a:p>
          <a:p>
            <a:r>
              <a:rPr altLang="en-IN" sz="4600" lang="en-US"/>
              <a:t>2</a:t>
            </a:r>
            <a:r>
              <a:rPr altLang="en-IN" sz="4600" lang="en-US"/>
              <a:t>.</a:t>
            </a:r>
            <a:r>
              <a:rPr altLang="en-IN" sz="4600" lang="en-US"/>
              <a:t> </a:t>
            </a:r>
            <a:r>
              <a:rPr altLang="en-IN" sz="4600" lang="en-US"/>
              <a:t>N</a:t>
            </a:r>
            <a:r>
              <a:rPr altLang="en-IN" sz="4600" lang="en-US"/>
              <a:t>a</a:t>
            </a:r>
            <a:r>
              <a:rPr altLang="en-IN" sz="4600" lang="en-US"/>
              <a:t>i</a:t>
            </a:r>
            <a:r>
              <a:rPr altLang="en-IN" sz="4600" lang="en-US"/>
              <a:t>l</a:t>
            </a:r>
            <a:endParaRPr sz="4600" lang="en-IN"/>
          </a:p>
          <a:p>
            <a:r>
              <a:rPr altLang="en-IN" sz="4600" lang="en-US"/>
              <a:t>3</a:t>
            </a:r>
            <a:r>
              <a:rPr altLang="en-IN" sz="4600" lang="en-US"/>
              <a:t>.</a:t>
            </a:r>
            <a:r>
              <a:rPr altLang="en-IN" sz="4600" lang="en-US"/>
              <a:t> </a:t>
            </a:r>
            <a:r>
              <a:rPr altLang="en-IN" sz="4600" lang="en-US"/>
              <a:t>C</a:t>
            </a:r>
            <a:r>
              <a:rPr altLang="en-IN" sz="4600" lang="en-US"/>
              <a:t>l</a:t>
            </a:r>
            <a:r>
              <a:rPr altLang="en-IN" sz="4600" lang="en-US"/>
              <a:t>e</a:t>
            </a:r>
            <a:r>
              <a:rPr altLang="en-IN" sz="4600" lang="en-US"/>
              <a:t>a</a:t>
            </a:r>
            <a:r>
              <a:rPr altLang="en-IN" sz="4600" lang="en-US"/>
              <a:t>n</a:t>
            </a:r>
            <a:endParaRPr sz="4600" lang="en-IN"/>
          </a:p>
          <a:p>
            <a:r>
              <a:rPr altLang="en-IN" sz="4600" lang="en-US"/>
              <a:t>4</a:t>
            </a:r>
            <a:r>
              <a:rPr altLang="en-IN" sz="4600" lang="en-US"/>
              <a:t>.</a:t>
            </a:r>
            <a:r>
              <a:rPr altLang="en-IN" sz="4600" lang="en-US"/>
              <a:t> </a:t>
            </a:r>
            <a:r>
              <a:rPr altLang="en-IN" sz="4600" lang="en-US"/>
              <a:t>H</a:t>
            </a:r>
            <a:r>
              <a:rPr altLang="en-IN" sz="4600" lang="en-US"/>
              <a:t>a</a:t>
            </a:r>
            <a:r>
              <a:rPr altLang="en-IN" sz="4600" lang="en-US"/>
              <a:t>i</a:t>
            </a:r>
            <a:r>
              <a:rPr altLang="en-IN" sz="4600" lang="en-US"/>
              <a:t>l</a:t>
            </a:r>
            <a:endParaRPr sz="46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idx="1"/>
          </p:nvPr>
        </p:nvSpPr>
        <p:spPr>
          <a:xfrm>
            <a:off x="2773599" y="636858"/>
            <a:ext cx="7796540" cy="5766901"/>
          </a:xfrm>
        </p:spPr>
        <p:txBody>
          <a:bodyPr>
            <a:noAutofit/>
          </a:bodyPr>
          <a:p>
            <a:r>
              <a:rPr altLang="en-IN" sz="3900" lang="en-US"/>
              <a:t>C</a:t>
            </a:r>
            <a:r>
              <a:rPr altLang="en-IN" sz="3900" lang="en-US"/>
              <a:t>. </a:t>
            </a:r>
            <a:r>
              <a:rPr altLang="en-IN" sz="3900" lang="en-US"/>
              <a:t>1</a:t>
            </a:r>
            <a:r>
              <a:rPr altLang="en-IN" sz="3900" lang="en-US"/>
              <a:t> </a:t>
            </a:r>
            <a:r>
              <a:rPr altLang="en-IN" sz="3900" lang="en-US"/>
              <a:t>W</a:t>
            </a:r>
            <a:r>
              <a:rPr altLang="en-IN" sz="3900" lang="en-US"/>
              <a:t>r</a:t>
            </a:r>
            <a:r>
              <a:rPr altLang="en-IN" sz="3900" lang="en-US"/>
              <a:t>i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l</a:t>
            </a:r>
            <a:r>
              <a:rPr altLang="en-IN" sz="3900" lang="en-US"/>
              <a:t>e</a:t>
            </a:r>
            <a:r>
              <a:rPr altLang="en-IN" sz="3900" lang="en-US"/>
              <a:t>t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r</a:t>
            </a:r>
            <a:r>
              <a:rPr altLang="en-IN" sz="3900" lang="en-US"/>
              <a:t> </a:t>
            </a:r>
            <a:r>
              <a:rPr altLang="en-IN" sz="3900" lang="en-US"/>
              <a:t>o</a:t>
            </a:r>
            <a:r>
              <a:rPr altLang="en-IN" sz="3900" lang="en-US"/>
              <a:t>f</a:t>
            </a:r>
            <a:r>
              <a:rPr altLang="en-IN" sz="3900" lang="en-US"/>
              <a:t> </a:t>
            </a:r>
            <a:r>
              <a:rPr altLang="en-IN" sz="3900" lang="en-US"/>
              <a:t>'</a:t>
            </a:r>
            <a:r>
              <a:rPr altLang="en-IN" sz="3900" lang="en-US"/>
              <a:t>a</a:t>
            </a:r>
            <a:r>
              <a:rPr altLang="en-IN" sz="3900" lang="en-US"/>
              <a:t>'</a:t>
            </a:r>
            <a:r>
              <a:rPr altLang="en-IN" sz="3900" lang="en-US"/>
              <a:t> </a:t>
            </a:r>
            <a:r>
              <a:rPr altLang="en-IN" sz="3900" lang="en-US"/>
              <a:t>s</a:t>
            </a:r>
            <a:r>
              <a:rPr altLang="en-IN" sz="3900" lang="en-US"/>
              <a:t>o</a:t>
            </a:r>
            <a:r>
              <a:rPr altLang="en-IN" sz="3900" lang="en-US"/>
              <a:t>u</a:t>
            </a:r>
            <a:r>
              <a:rPr altLang="en-IN" sz="3900" lang="en-US"/>
              <a:t>n</a:t>
            </a:r>
            <a:r>
              <a:rPr altLang="en-IN" sz="3900" lang="en-US"/>
              <a:t>d</a:t>
            </a:r>
            <a:endParaRPr sz="3900" lang="en-IN"/>
          </a:p>
          <a:p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2</a:t>
            </a:r>
            <a:r>
              <a:rPr altLang="en-IN" sz="3900" lang="en-US"/>
              <a:t> </a:t>
            </a:r>
            <a:r>
              <a:rPr altLang="en-IN" sz="3900" lang="en-US"/>
              <a:t>W</a:t>
            </a:r>
            <a:r>
              <a:rPr altLang="en-IN" sz="3900" lang="en-US"/>
              <a:t>r</a:t>
            </a:r>
            <a:r>
              <a:rPr altLang="en-IN" sz="3900" lang="en-US"/>
              <a:t>i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l</a:t>
            </a:r>
            <a:r>
              <a:rPr altLang="en-IN" sz="3900" lang="en-US"/>
              <a:t>e</a:t>
            </a:r>
            <a:r>
              <a:rPr altLang="en-IN" sz="3900" lang="en-US"/>
              <a:t>t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r</a:t>
            </a:r>
            <a:r>
              <a:rPr altLang="en-IN" sz="3900" lang="en-US"/>
              <a:t> </a:t>
            </a:r>
            <a:r>
              <a:rPr altLang="en-IN" sz="3900" lang="en-US"/>
              <a:t>o</a:t>
            </a:r>
            <a:r>
              <a:rPr altLang="en-IN" sz="3900" lang="en-US"/>
              <a:t>f</a:t>
            </a:r>
            <a:r>
              <a:rPr altLang="en-IN" sz="3900" lang="en-US"/>
              <a:t> </a:t>
            </a:r>
            <a:r>
              <a:rPr altLang="en-IN" sz="3900" lang="en-US"/>
              <a:t>'</a:t>
            </a:r>
            <a:r>
              <a:rPr altLang="en-IN" sz="3900" lang="en-US"/>
              <a:t>e</a:t>
            </a:r>
            <a:r>
              <a:rPr altLang="en-IN" sz="3900" lang="en-US"/>
              <a:t>'</a:t>
            </a:r>
            <a:r>
              <a:rPr altLang="en-IN" sz="3900" lang="en-US"/>
              <a:t> </a:t>
            </a:r>
            <a:r>
              <a:rPr altLang="en-IN" sz="3900" lang="en-US"/>
              <a:t>s</a:t>
            </a:r>
            <a:r>
              <a:rPr altLang="en-IN" sz="3900" lang="en-US"/>
              <a:t>o</a:t>
            </a:r>
            <a:r>
              <a:rPr altLang="en-IN" sz="3900" lang="en-US"/>
              <a:t>u</a:t>
            </a:r>
            <a:r>
              <a:rPr altLang="en-IN" sz="3900" lang="en-US"/>
              <a:t>n</a:t>
            </a:r>
            <a:r>
              <a:rPr altLang="en-IN" sz="3900" lang="en-US"/>
              <a:t>d</a:t>
            </a:r>
            <a:endParaRPr sz="3900" lang="en-IN"/>
          </a:p>
          <a:p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W</a:t>
            </a:r>
            <a:r>
              <a:rPr altLang="en-IN" sz="3900" lang="en-US"/>
              <a:t>r</a:t>
            </a:r>
            <a:r>
              <a:rPr altLang="en-IN" sz="3900" lang="en-US"/>
              <a:t>i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l</a:t>
            </a:r>
            <a:r>
              <a:rPr altLang="en-IN" sz="3900" lang="en-US"/>
              <a:t>e</a:t>
            </a:r>
            <a:r>
              <a:rPr altLang="en-IN" sz="3900" lang="en-US"/>
              <a:t>t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r</a:t>
            </a:r>
            <a:r>
              <a:rPr altLang="en-IN" sz="3900" lang="en-US"/>
              <a:t> </a:t>
            </a:r>
            <a:r>
              <a:rPr altLang="en-IN" sz="3900" lang="en-US"/>
              <a:t>o</a:t>
            </a:r>
            <a:r>
              <a:rPr altLang="en-IN" sz="3900" lang="en-US"/>
              <a:t>f</a:t>
            </a:r>
            <a:r>
              <a:rPr altLang="en-IN" sz="3900" lang="en-US"/>
              <a:t> </a:t>
            </a:r>
            <a:r>
              <a:rPr altLang="en-IN" sz="3900" lang="en-US"/>
              <a:t>'</a:t>
            </a:r>
            <a:r>
              <a:rPr altLang="en-IN" sz="3900" lang="en-US"/>
              <a:t>i</a:t>
            </a:r>
            <a:r>
              <a:rPr altLang="en-IN" sz="3900" lang="en-US"/>
              <a:t>'</a:t>
            </a:r>
            <a:r>
              <a:rPr altLang="en-IN" sz="3900" lang="en-US"/>
              <a:t> </a:t>
            </a:r>
            <a:r>
              <a:rPr altLang="en-IN" sz="3900" lang="en-US"/>
              <a:t>s</a:t>
            </a:r>
            <a:r>
              <a:rPr altLang="en-IN" sz="3900" lang="en-US"/>
              <a:t>o</a:t>
            </a:r>
            <a:r>
              <a:rPr altLang="en-IN" sz="3900" lang="en-US"/>
              <a:t>u</a:t>
            </a:r>
            <a:r>
              <a:rPr altLang="en-IN" sz="3900" lang="en-US"/>
              <a:t>n</a:t>
            </a:r>
            <a:r>
              <a:rPr altLang="en-IN" sz="3900" lang="en-US"/>
              <a:t>d</a:t>
            </a:r>
            <a:endParaRPr sz="3900" lang="en-IN"/>
          </a:p>
          <a:p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4</a:t>
            </a:r>
            <a:r>
              <a:rPr altLang="en-IN" sz="3900" lang="en-US"/>
              <a:t> </a:t>
            </a:r>
            <a:r>
              <a:rPr altLang="en-IN" sz="3900" lang="en-US"/>
              <a:t>W</a:t>
            </a:r>
            <a:r>
              <a:rPr altLang="en-IN" sz="3900" lang="en-US"/>
              <a:t>r</a:t>
            </a:r>
            <a:r>
              <a:rPr altLang="en-IN" sz="3900" lang="en-US"/>
              <a:t>i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l</a:t>
            </a:r>
            <a:r>
              <a:rPr altLang="en-IN" sz="3900" lang="en-US"/>
              <a:t>e</a:t>
            </a:r>
            <a:r>
              <a:rPr altLang="en-IN" sz="3900" lang="en-US"/>
              <a:t>t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r</a:t>
            </a:r>
            <a:r>
              <a:rPr altLang="en-IN" sz="3900" lang="en-US"/>
              <a:t> </a:t>
            </a:r>
            <a:r>
              <a:rPr altLang="en-IN" sz="3900" lang="en-US"/>
              <a:t>o</a:t>
            </a:r>
            <a:r>
              <a:rPr altLang="en-IN" sz="3900" lang="en-US"/>
              <a:t>f</a:t>
            </a:r>
            <a:r>
              <a:rPr altLang="en-IN" sz="3900" lang="en-US"/>
              <a:t> </a:t>
            </a:r>
            <a:r>
              <a:rPr altLang="en-IN" sz="3900" lang="en-US"/>
              <a:t>'</a:t>
            </a:r>
            <a:r>
              <a:rPr altLang="en-IN" sz="3900" lang="en-US"/>
              <a:t>o</a:t>
            </a:r>
            <a:r>
              <a:rPr altLang="en-IN" sz="3900" lang="en-US"/>
              <a:t>'</a:t>
            </a:r>
            <a:r>
              <a:rPr altLang="en-IN" sz="3900" lang="en-US"/>
              <a:t> </a:t>
            </a:r>
            <a:r>
              <a:rPr altLang="en-IN" sz="3900" lang="en-US"/>
              <a:t>s</a:t>
            </a:r>
            <a:r>
              <a:rPr altLang="en-IN" sz="3900" lang="en-US"/>
              <a:t>o</a:t>
            </a:r>
            <a:r>
              <a:rPr altLang="en-IN" sz="3900" lang="en-US"/>
              <a:t>u</a:t>
            </a:r>
            <a:r>
              <a:rPr altLang="en-IN" sz="3900" lang="en-US"/>
              <a:t>n</a:t>
            </a:r>
            <a:r>
              <a:rPr altLang="en-IN" sz="3900" lang="en-US"/>
              <a:t>d</a:t>
            </a:r>
            <a:endParaRPr sz="3900" lang="en-IN"/>
          </a:p>
          <a:p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 </a:t>
            </a:r>
            <a:r>
              <a:rPr altLang="en-IN" sz="3900" lang="en-US"/>
              <a:t>5</a:t>
            </a:r>
            <a:r>
              <a:rPr altLang="en-IN" sz="3900" lang="en-US"/>
              <a:t> </a:t>
            </a:r>
            <a:r>
              <a:rPr altLang="en-IN" sz="3900" lang="en-US"/>
              <a:t>W</a:t>
            </a:r>
            <a:r>
              <a:rPr altLang="en-IN" sz="3900" lang="en-US"/>
              <a:t>r</a:t>
            </a:r>
            <a:r>
              <a:rPr altLang="en-IN" sz="3900" lang="en-US"/>
              <a:t>i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 </a:t>
            </a:r>
            <a:r>
              <a:rPr altLang="en-IN" sz="3900" lang="en-US"/>
              <a:t>3</a:t>
            </a:r>
            <a:r>
              <a:rPr altLang="en-IN" sz="3900" lang="en-US"/>
              <a:t> </a:t>
            </a:r>
            <a:r>
              <a:rPr altLang="en-IN" sz="3900" lang="en-US"/>
              <a:t>l</a:t>
            </a:r>
            <a:r>
              <a:rPr altLang="en-IN" sz="3900" lang="en-US"/>
              <a:t>e</a:t>
            </a:r>
            <a:r>
              <a:rPr altLang="en-IN" sz="3900" lang="en-US"/>
              <a:t>t</a:t>
            </a:r>
            <a:r>
              <a:rPr altLang="en-IN" sz="3900" lang="en-US"/>
              <a:t>t</a:t>
            </a:r>
            <a:r>
              <a:rPr altLang="en-IN" sz="3900" lang="en-US"/>
              <a:t>e</a:t>
            </a:r>
            <a:r>
              <a:rPr altLang="en-IN" sz="3900" lang="en-US"/>
              <a:t>r</a:t>
            </a:r>
            <a:r>
              <a:rPr altLang="en-IN" sz="3900" lang="en-US"/>
              <a:t> </a:t>
            </a:r>
            <a:r>
              <a:rPr altLang="en-IN" sz="3900" lang="en-US"/>
              <a:t>o</a:t>
            </a:r>
            <a:r>
              <a:rPr altLang="en-IN" sz="3900" lang="en-US"/>
              <a:t>f</a:t>
            </a:r>
            <a:r>
              <a:rPr altLang="en-IN" sz="3900" lang="en-US"/>
              <a:t> </a:t>
            </a:r>
            <a:r>
              <a:rPr altLang="en-IN" sz="3900" lang="en-US"/>
              <a:t>'</a:t>
            </a:r>
            <a:r>
              <a:rPr altLang="en-IN" sz="3900" lang="en-US"/>
              <a:t>u</a:t>
            </a:r>
            <a:r>
              <a:rPr altLang="en-IN" sz="3900" lang="en-US"/>
              <a:t>'</a:t>
            </a:r>
            <a:r>
              <a:rPr altLang="en-IN" sz="3900" lang="en-US"/>
              <a:t> </a:t>
            </a:r>
            <a:r>
              <a:rPr altLang="en-IN" sz="3900" lang="en-US"/>
              <a:t>s</a:t>
            </a:r>
            <a:r>
              <a:rPr altLang="en-IN" sz="3900" lang="en-US"/>
              <a:t>o</a:t>
            </a:r>
            <a:r>
              <a:rPr altLang="en-IN" sz="3900" lang="en-US"/>
              <a:t>u</a:t>
            </a:r>
            <a:r>
              <a:rPr altLang="en-IN" sz="3900" lang="en-US"/>
              <a:t>n</a:t>
            </a:r>
            <a:r>
              <a:rPr altLang="en-IN" sz="3900" lang="en-US"/>
              <a:t>d</a:t>
            </a:r>
            <a:r>
              <a:rPr altLang="en-IN" sz="3900" lang="en-US"/>
              <a:t> </a:t>
            </a:r>
            <a:endParaRPr sz="39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IN" lang="en-US"/>
              <a:t>C</a:t>
            </a:r>
            <a:r>
              <a:rPr altLang="en-IN" lang="en-US"/>
              <a:t>h</a:t>
            </a:r>
            <a:r>
              <a:rPr altLang="en-IN" lang="en-US"/>
              <a:t>-</a:t>
            </a:r>
            <a:r>
              <a:rPr altLang="en-IN" lang="en-US"/>
              <a:t>2</a:t>
            </a:r>
            <a:r>
              <a:rPr altLang="en-IN" lang="en-US"/>
              <a:t> </a:t>
            </a:r>
            <a:r>
              <a:rPr altLang="en-IN" lang="en-US"/>
              <a:t>N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s</a:t>
            </a:r>
            <a:endParaRPr lang="en-IN"/>
          </a:p>
        </p:txBody>
      </p:sp>
      <p:sp>
        <p:nvSpPr>
          <p:cNvPr id="104868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title"/>
          </p:nvPr>
        </p:nvSpPr>
        <p:spPr>
          <a:xfrm>
            <a:off x="2116834" y="192727"/>
            <a:ext cx="7958331" cy="1077229"/>
          </a:xfrm>
        </p:spPr>
        <p:txBody>
          <a:bodyPr>
            <a:noAutofit/>
          </a:bodyPr>
          <a:p>
            <a:r>
              <a:rPr altLang="en-IN" sz="3700" lang="en-US"/>
              <a:t>N</a:t>
            </a:r>
            <a:r>
              <a:rPr altLang="en-IN" sz="3700" lang="en-US"/>
              <a:t>a</a:t>
            </a:r>
            <a:r>
              <a:rPr altLang="en-IN" sz="3700" lang="en-US"/>
              <a:t>m</a:t>
            </a:r>
            <a:r>
              <a:rPr altLang="en-IN" sz="3700" lang="en-US"/>
              <a:t>i</a:t>
            </a:r>
            <a:r>
              <a:rPr altLang="en-IN" sz="3700" lang="en-US"/>
              <a:t>n</a:t>
            </a:r>
            <a:r>
              <a:rPr altLang="en-IN" sz="3700" lang="en-US"/>
              <a:t>g</a:t>
            </a:r>
            <a:r>
              <a:rPr altLang="en-IN" sz="3700" lang="en-US"/>
              <a:t> </a:t>
            </a:r>
            <a:r>
              <a:rPr altLang="en-IN" sz="3700" lang="en-US"/>
              <a:t>W</a:t>
            </a:r>
            <a:r>
              <a:rPr altLang="en-IN" sz="3700" lang="en-US"/>
              <a:t>o</a:t>
            </a:r>
            <a:r>
              <a:rPr altLang="en-IN" sz="3700" lang="en-US"/>
              <a:t>r</a:t>
            </a:r>
            <a:r>
              <a:rPr altLang="en-IN" sz="3700" lang="en-US"/>
              <a:t>d</a:t>
            </a:r>
            <a:r>
              <a:rPr altLang="en-IN" sz="3700" lang="en-US"/>
              <a:t>s</a:t>
            </a:r>
            <a:r>
              <a:rPr altLang="en-IN" sz="3700" lang="en-US"/>
              <a:t> </a:t>
            </a:r>
            <a:r>
              <a:rPr altLang="en-IN" sz="3700" lang="en-US"/>
              <a:t>a</a:t>
            </a:r>
            <a:r>
              <a:rPr altLang="en-IN" sz="3700" lang="en-US"/>
              <a:t>r</a:t>
            </a:r>
            <a:r>
              <a:rPr altLang="en-IN" sz="3700" lang="en-US"/>
              <a:t>e</a:t>
            </a:r>
            <a:r>
              <a:rPr altLang="en-IN" sz="3700" lang="en-US"/>
              <a:t> </a:t>
            </a:r>
            <a:r>
              <a:rPr altLang="en-IN" sz="3700" lang="en-US"/>
              <a:t>c</a:t>
            </a:r>
            <a:r>
              <a:rPr altLang="en-IN" sz="3700" lang="en-US"/>
              <a:t>a</a:t>
            </a:r>
            <a:r>
              <a:rPr altLang="en-IN" sz="3700" lang="en-US"/>
              <a:t>l</a:t>
            </a:r>
            <a:r>
              <a:rPr altLang="en-IN" sz="3700" lang="en-US"/>
              <a:t>l</a:t>
            </a:r>
            <a:r>
              <a:rPr altLang="en-IN" sz="3700" lang="en-US"/>
              <a:t>e</a:t>
            </a:r>
            <a:r>
              <a:rPr altLang="en-IN" sz="3700" lang="en-US"/>
              <a:t>d</a:t>
            </a:r>
            <a:r>
              <a:rPr altLang="en-IN" sz="3700" lang="en-US"/>
              <a:t> </a:t>
            </a:r>
            <a:r>
              <a:rPr altLang="en-IN" sz="3700" lang="en-US"/>
              <a:t>n</a:t>
            </a:r>
            <a:r>
              <a:rPr altLang="en-IN" sz="3700" lang="en-US"/>
              <a:t>o</a:t>
            </a:r>
            <a:r>
              <a:rPr altLang="en-IN" sz="3700" lang="en-US"/>
              <a:t>u</a:t>
            </a:r>
            <a:r>
              <a:rPr altLang="en-IN" sz="3700" lang="en-US"/>
              <a:t>n</a:t>
            </a:r>
            <a:r>
              <a:rPr altLang="en-IN" sz="3700" lang="en-US"/>
              <a:t>s</a:t>
            </a:r>
            <a:r>
              <a:rPr altLang="en-IN" sz="3700" lang="en-US"/>
              <a:t>. </a:t>
            </a:r>
            <a:br>
              <a:rPr altLang="en-IN" sz="3700" lang="en-US"/>
            </a:br>
            <a:r>
              <a:rPr altLang="en-IN" sz="3700" lang="en-US"/>
              <a:t>F</a:t>
            </a:r>
            <a:r>
              <a:rPr altLang="en-IN" sz="3700" lang="en-US"/>
              <a:t>o</a:t>
            </a:r>
            <a:r>
              <a:rPr altLang="en-IN" sz="3700" lang="en-US"/>
              <a:t>r</a:t>
            </a:r>
            <a:r>
              <a:rPr altLang="en-IN" sz="3700" lang="en-US"/>
              <a:t>. </a:t>
            </a:r>
            <a:r>
              <a:rPr altLang="en-IN" sz="3700" lang="en-US"/>
              <a:t>E</a:t>
            </a:r>
            <a:r>
              <a:rPr altLang="en-IN" sz="3700" lang="en-US"/>
              <a:t>g</a:t>
            </a:r>
            <a:r>
              <a:rPr altLang="en-IN" sz="3700" lang="en-US"/>
              <a:t>-</a:t>
            </a:r>
            <a:r>
              <a:rPr altLang="en-IN" sz="3700" lang="en-US"/>
              <a:t>n</a:t>
            </a:r>
            <a:r>
              <a:rPr altLang="en-IN" sz="3700" lang="en-US"/>
              <a:t>a</a:t>
            </a:r>
            <a:r>
              <a:rPr altLang="en-IN" sz="3700" lang="en-US"/>
              <a:t>m</a:t>
            </a:r>
            <a:r>
              <a:rPr altLang="en-IN" sz="3700" lang="en-US"/>
              <a:t>e</a:t>
            </a:r>
            <a:r>
              <a:rPr altLang="en-IN" sz="3700" lang="en-US"/>
              <a:t> </a:t>
            </a:r>
            <a:r>
              <a:rPr altLang="en-IN" sz="3700" lang="en-US"/>
              <a:t>o</a:t>
            </a:r>
            <a:r>
              <a:rPr altLang="en-IN" sz="3700" lang="en-US"/>
              <a:t>f</a:t>
            </a:r>
            <a:r>
              <a:rPr altLang="en-IN" sz="3700" lang="en-US"/>
              <a:t> </a:t>
            </a:r>
            <a:r>
              <a:rPr altLang="en-IN" sz="3700" lang="en-US"/>
              <a:t>e</a:t>
            </a:r>
            <a:r>
              <a:rPr altLang="en-IN" sz="3700" lang="en-US"/>
              <a:t>v</a:t>
            </a:r>
            <a:r>
              <a:rPr altLang="en-IN" sz="3700" lang="en-US"/>
              <a:t>e</a:t>
            </a:r>
            <a:r>
              <a:rPr altLang="en-IN" sz="3700" lang="en-US"/>
              <a:t>r</a:t>
            </a:r>
            <a:r>
              <a:rPr altLang="en-IN" sz="3700" lang="en-US"/>
              <a:t>y</a:t>
            </a:r>
            <a:r>
              <a:rPr altLang="en-IN" sz="3700" lang="en-US"/>
              <a:t>t</a:t>
            </a:r>
            <a:r>
              <a:rPr altLang="en-IN" sz="3700" lang="en-US"/>
              <a:t>h</a:t>
            </a:r>
            <a:r>
              <a:rPr altLang="en-IN" sz="3700" lang="en-US"/>
              <a:t>i</a:t>
            </a:r>
            <a:r>
              <a:rPr altLang="en-IN" sz="3700" lang="en-US"/>
              <a:t>n</a:t>
            </a:r>
            <a:r>
              <a:rPr altLang="en-IN" sz="3700" lang="en-US"/>
              <a:t>g</a:t>
            </a:r>
            <a:r>
              <a:rPr altLang="en-IN" sz="3700" lang="en-US"/>
              <a:t> </a:t>
            </a:r>
            <a:r>
              <a:rPr altLang="en-IN" sz="3700" lang="en-US"/>
              <a:t>i</a:t>
            </a:r>
            <a:r>
              <a:rPr altLang="en-IN" sz="3700" lang="en-US"/>
              <a:t>s</a:t>
            </a:r>
            <a:r>
              <a:rPr altLang="en-IN" sz="3700" lang="en-US"/>
              <a:t> </a:t>
            </a:r>
            <a:r>
              <a:rPr altLang="en-IN" sz="3700" lang="en-US"/>
              <a:t>n</a:t>
            </a:r>
            <a:r>
              <a:rPr altLang="en-IN" sz="3700" lang="en-US"/>
              <a:t>o</a:t>
            </a:r>
            <a:r>
              <a:rPr altLang="en-IN" sz="3700" lang="en-US"/>
              <a:t>u</a:t>
            </a:r>
            <a:r>
              <a:rPr altLang="en-IN" sz="3700" lang="en-US"/>
              <a:t>n</a:t>
            </a:r>
            <a:endParaRPr sz="3700" lang="en-IN"/>
          </a:p>
        </p:txBody>
      </p:sp>
      <p:sp>
        <p:nvSpPr>
          <p:cNvPr id="1048691" name=""/>
          <p:cNvSpPr>
            <a:spLocks noGrp="1"/>
          </p:cNvSpPr>
          <p:nvPr>
            <p:ph idx="1"/>
          </p:nvPr>
        </p:nvSpPr>
        <p:spPr>
          <a:xfrm>
            <a:off x="1734816" y="1554261"/>
            <a:ext cx="8340349" cy="998096"/>
          </a:xfrm>
        </p:spPr>
        <p:txBody>
          <a:bodyPr>
            <a:noAutofit/>
          </a:bodyPr>
          <a:p>
            <a:r>
              <a:rPr altLang="en-IN" sz="3400" lang="en-US"/>
              <a:t>Q</a:t>
            </a:r>
            <a:r>
              <a:rPr altLang="en-IN" sz="3400" lang="en-US"/>
              <a:t>. </a:t>
            </a:r>
            <a:r>
              <a:rPr altLang="en-IN" sz="3400" lang="en-US"/>
              <a:t>1</a:t>
            </a:r>
            <a:r>
              <a:rPr altLang="en-IN" sz="3400" lang="en-US"/>
              <a:t> </a:t>
            </a:r>
            <a:r>
              <a:rPr altLang="en-IN" sz="3400" lang="en-US"/>
              <a:t>A</a:t>
            </a:r>
            <a:r>
              <a:rPr altLang="en-IN" sz="3400" lang="en-US"/>
              <a:t>r</a:t>
            </a:r>
            <a:r>
              <a:rPr altLang="en-IN" sz="3400" lang="en-US"/>
              <a:t>r</a:t>
            </a:r>
            <a:r>
              <a:rPr altLang="en-IN" sz="3400" lang="en-US"/>
              <a:t>a</a:t>
            </a:r>
            <a:r>
              <a:rPr altLang="en-IN" sz="3400" lang="en-US"/>
              <a:t>n</a:t>
            </a:r>
            <a:r>
              <a:rPr altLang="en-IN" sz="3400" lang="en-US"/>
              <a:t>g</a:t>
            </a:r>
            <a:r>
              <a:rPr altLang="en-IN" sz="3400" lang="en-US"/>
              <a:t>e</a:t>
            </a:r>
            <a:r>
              <a:rPr altLang="en-IN" sz="3400" lang="en-US"/>
              <a:t> </a:t>
            </a:r>
            <a:r>
              <a:rPr altLang="en-IN" sz="3400" lang="en-US"/>
              <a:t>t</a:t>
            </a:r>
            <a:r>
              <a:rPr altLang="en-IN" sz="3400" lang="en-US"/>
              <a:t>h</a:t>
            </a:r>
            <a:r>
              <a:rPr altLang="en-IN" sz="3400" lang="en-US"/>
              <a:t>e</a:t>
            </a:r>
            <a:r>
              <a:rPr altLang="en-IN" sz="3400" lang="en-US"/>
              <a:t>s</a:t>
            </a:r>
            <a:r>
              <a:rPr altLang="en-IN" sz="3400" lang="en-US"/>
              <a:t>e</a:t>
            </a:r>
            <a:r>
              <a:rPr altLang="en-IN" sz="3400" lang="en-US"/>
              <a:t> </a:t>
            </a:r>
            <a:r>
              <a:rPr altLang="en-IN" sz="3400" lang="en-US"/>
              <a:t>n</a:t>
            </a:r>
            <a:r>
              <a:rPr altLang="en-IN" sz="3400" lang="en-US"/>
              <a:t>o</a:t>
            </a:r>
            <a:r>
              <a:rPr altLang="en-IN" sz="3400" lang="en-US"/>
              <a:t>u</a:t>
            </a:r>
            <a:r>
              <a:rPr altLang="en-IN" sz="3400" lang="en-US"/>
              <a:t>n</a:t>
            </a:r>
            <a:r>
              <a:rPr altLang="en-IN" sz="3400" lang="en-US"/>
              <a:t>s</a:t>
            </a:r>
            <a:r>
              <a:rPr altLang="en-IN" sz="3400" lang="en-US"/>
              <a:t> </a:t>
            </a:r>
            <a:r>
              <a:rPr altLang="en-IN" sz="3400" lang="en-US"/>
              <a:t>i</a:t>
            </a:r>
            <a:r>
              <a:rPr altLang="en-IN" sz="3400" lang="en-US"/>
              <a:t>n</a:t>
            </a:r>
            <a:r>
              <a:rPr altLang="en-IN" sz="3400" lang="en-US"/>
              <a:t> </a:t>
            </a:r>
            <a:r>
              <a:rPr altLang="en-IN" sz="3400" lang="en-US"/>
              <a:t>f</a:t>
            </a:r>
            <a:r>
              <a:rPr altLang="en-IN" sz="3400" lang="en-US"/>
              <a:t>o</a:t>
            </a:r>
            <a:r>
              <a:rPr altLang="en-IN" sz="3400" lang="en-US"/>
              <a:t>u</a:t>
            </a:r>
            <a:r>
              <a:rPr altLang="en-IN" sz="3400" lang="en-US"/>
              <a:t>r</a:t>
            </a:r>
            <a:r>
              <a:rPr altLang="en-IN" sz="3400" lang="en-US"/>
              <a:t> </a:t>
            </a:r>
            <a:r>
              <a:rPr altLang="en-IN" sz="3400" lang="en-US"/>
              <a:t>l</a:t>
            </a:r>
            <a:r>
              <a:rPr altLang="en-IN" sz="3400" lang="en-US"/>
              <a:t>i</a:t>
            </a:r>
            <a:r>
              <a:rPr altLang="en-IN" sz="3400" lang="en-US"/>
              <a:t>s</a:t>
            </a:r>
            <a:r>
              <a:rPr altLang="en-IN" sz="3400" lang="en-US"/>
              <a:t>t</a:t>
            </a:r>
            <a:r>
              <a:rPr altLang="en-IN" sz="3400" lang="en-US"/>
              <a:t> </a:t>
            </a:r>
            <a:r>
              <a:rPr altLang="en-IN" sz="3400" lang="en-US"/>
              <a:t>a</a:t>
            </a:r>
            <a:r>
              <a:rPr altLang="en-IN" sz="3400" lang="en-US"/>
              <a:t>. </a:t>
            </a:r>
            <a:r>
              <a:rPr altLang="en-IN" sz="3400" lang="en-US"/>
              <a:t>P</a:t>
            </a:r>
            <a:r>
              <a:rPr altLang="en-IN" sz="3400" lang="en-US"/>
              <a:t>e</a:t>
            </a:r>
            <a:r>
              <a:rPr altLang="en-IN" sz="3400" lang="en-US"/>
              <a:t>r</a:t>
            </a:r>
            <a:r>
              <a:rPr altLang="en-IN" sz="3400" lang="en-US"/>
              <a:t>s</a:t>
            </a:r>
            <a:r>
              <a:rPr altLang="en-IN" sz="3400" lang="en-US"/>
              <a:t>o</a:t>
            </a:r>
            <a:r>
              <a:rPr altLang="en-IN" sz="3400" lang="en-US"/>
              <a:t>n</a:t>
            </a:r>
            <a:r>
              <a:rPr altLang="en-IN" sz="3400" lang="en-US"/>
              <a:t> </a:t>
            </a:r>
            <a:r>
              <a:rPr altLang="en-IN" sz="3400" lang="en-US"/>
              <a:t>b</a:t>
            </a:r>
            <a:r>
              <a:rPr altLang="en-IN" sz="3400" lang="en-US"/>
              <a:t>. </a:t>
            </a:r>
            <a:r>
              <a:rPr altLang="en-IN" sz="3400" lang="en-US"/>
              <a:t>A</a:t>
            </a:r>
            <a:r>
              <a:rPr altLang="en-IN" sz="3400" lang="en-US"/>
              <a:t>n</a:t>
            </a:r>
            <a:r>
              <a:rPr altLang="en-IN" sz="3400" lang="en-US"/>
              <a:t>i</a:t>
            </a:r>
            <a:r>
              <a:rPr altLang="en-IN" sz="3400" lang="en-US"/>
              <a:t>m</a:t>
            </a:r>
            <a:r>
              <a:rPr altLang="en-IN" sz="3400" lang="en-US"/>
              <a:t>a</a:t>
            </a:r>
            <a:r>
              <a:rPr altLang="en-IN" sz="3400" lang="en-US"/>
              <a:t>l</a:t>
            </a:r>
            <a:r>
              <a:rPr altLang="en-IN" sz="3400" lang="en-US"/>
              <a:t>s</a:t>
            </a:r>
            <a:r>
              <a:rPr altLang="en-IN" sz="3400" lang="en-US"/>
              <a:t> </a:t>
            </a:r>
            <a:r>
              <a:rPr altLang="en-IN" sz="3400" lang="en-US"/>
              <a:t>c</a:t>
            </a:r>
            <a:r>
              <a:rPr altLang="en-IN" sz="3400" lang="en-US"/>
              <a:t>. </a:t>
            </a:r>
            <a:r>
              <a:rPr altLang="en-IN" sz="3400" lang="en-US"/>
              <a:t>P</a:t>
            </a:r>
            <a:r>
              <a:rPr altLang="en-IN" sz="3400" lang="en-US"/>
              <a:t>l</a:t>
            </a:r>
            <a:r>
              <a:rPr altLang="en-IN" sz="3400" lang="en-US"/>
              <a:t>a</a:t>
            </a:r>
            <a:r>
              <a:rPr altLang="en-IN" sz="3400" lang="en-US"/>
              <a:t>c</a:t>
            </a:r>
            <a:r>
              <a:rPr altLang="en-IN" sz="3400" lang="en-US"/>
              <a:t>e</a:t>
            </a:r>
            <a:r>
              <a:rPr altLang="en-IN" sz="3400" lang="en-US"/>
              <a:t>s</a:t>
            </a:r>
            <a:r>
              <a:rPr altLang="en-IN" sz="3400" lang="en-US"/>
              <a:t> </a:t>
            </a:r>
            <a:r>
              <a:rPr altLang="en-IN" sz="3400" lang="en-US"/>
              <a:t>d</a:t>
            </a:r>
            <a:r>
              <a:rPr altLang="en-IN" sz="3400" lang="en-US"/>
              <a:t>. </a:t>
            </a:r>
            <a:r>
              <a:rPr altLang="en-IN" sz="3400" lang="en-US"/>
              <a:t>T</a:t>
            </a:r>
            <a:r>
              <a:rPr altLang="en-IN" sz="3400" lang="en-US"/>
              <a:t>h</a:t>
            </a:r>
            <a:r>
              <a:rPr altLang="en-IN" sz="3400" lang="en-US"/>
              <a:t>i</a:t>
            </a:r>
            <a:r>
              <a:rPr altLang="en-IN" sz="3400" lang="en-US"/>
              <a:t>n</a:t>
            </a:r>
            <a:r>
              <a:rPr altLang="en-IN" sz="3400" lang="en-US"/>
              <a:t>g</a:t>
            </a:r>
            <a:r>
              <a:rPr altLang="en-IN" sz="3400" lang="en-US"/>
              <a:t>s</a:t>
            </a:r>
            <a:endParaRPr sz="3400" lang="en-IN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1841199" y="2836662"/>
          <a:ext cx="9144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741680">
                <a:tc>
                  <a:txBody>
                    <a:bodyPr/>
                    <a:lstStyle/>
                    <a:p>
                      <a:r>
                        <a:rPr altLang="en-IN" sz="3300" lang="en-US"/>
                        <a:t>K</a:t>
                      </a:r>
                      <a:r>
                        <a:rPr altLang="en-IN" sz="3300" lang="en-US"/>
                        <a:t>i</a:t>
                      </a:r>
                      <a:r>
                        <a:rPr altLang="en-IN" sz="3300" lang="en-US"/>
                        <a:t>n</a:t>
                      </a:r>
                      <a:r>
                        <a:rPr altLang="en-IN" sz="3300" lang="en-US"/>
                        <a:t>g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300" lang="en-US"/>
                        <a:t>E</a:t>
                      </a:r>
                      <a:r>
                        <a:rPr altLang="en-IN" sz="3300" lang="en-US"/>
                        <a:t>n</a:t>
                      </a:r>
                      <a:r>
                        <a:rPr altLang="en-IN" sz="3300" lang="en-US"/>
                        <a:t>g</a:t>
                      </a:r>
                      <a:r>
                        <a:rPr altLang="en-IN" sz="3300" lang="en-US"/>
                        <a:t>i</a:t>
                      </a:r>
                      <a:r>
                        <a:rPr altLang="en-IN" sz="3300" lang="en-US"/>
                        <a:t>n</a:t>
                      </a:r>
                      <a:r>
                        <a:rPr altLang="en-IN" sz="3300" lang="en-US"/>
                        <a:t>e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L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d</a:t>
                      </a:r>
                      <a:r>
                        <a:rPr altLang="en-IN" sz="3200" lang="en-US"/>
                        <a:t>y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C</a:t>
                      </a:r>
                      <a:r>
                        <a:rPr altLang="en-IN" sz="3200" lang="en-US"/>
                        <a:t>o</a:t>
                      </a:r>
                      <a:r>
                        <a:rPr altLang="en-IN" sz="3200" lang="en-US"/>
                        <a:t>u</a:t>
                      </a:r>
                      <a:r>
                        <a:rPr altLang="en-IN" sz="3200" lang="en-US"/>
                        <a:t>s</a:t>
                      </a:r>
                      <a:r>
                        <a:rPr altLang="en-IN" sz="3200" lang="en-US"/>
                        <a:t>i</a:t>
                      </a:r>
                      <a:r>
                        <a:rPr altLang="en-IN" sz="3200" lang="en-US"/>
                        <a:t>n</a:t>
                      </a:r>
                      <a:endParaRPr altLang="en-US" lang="en-IN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altLang="en-IN" sz="3300" lang="en-US"/>
                        <a:t>D</a:t>
                      </a:r>
                      <a:r>
                        <a:rPr altLang="en-IN" sz="3300" lang="en-US"/>
                        <a:t>o</a:t>
                      </a:r>
                      <a:r>
                        <a:rPr altLang="en-IN" sz="3300" lang="en-US"/>
                        <a:t>n</a:t>
                      </a:r>
                      <a:r>
                        <a:rPr altLang="en-IN" sz="3300" lang="en-US"/>
                        <a:t>k</a:t>
                      </a:r>
                      <a:r>
                        <a:rPr altLang="en-IN" sz="3300" lang="en-US"/>
                        <a:t>e</a:t>
                      </a:r>
                      <a:r>
                        <a:rPr altLang="en-IN" sz="3300" lang="en-US"/>
                        <a:t>y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300" lang="en-US"/>
                        <a:t>R</a:t>
                      </a:r>
                      <a:r>
                        <a:rPr altLang="en-IN" sz="3300" lang="en-US"/>
                        <a:t>i</a:t>
                      </a:r>
                      <a:r>
                        <a:rPr altLang="en-IN" sz="3300" lang="en-US"/>
                        <a:t>v</a:t>
                      </a:r>
                      <a:r>
                        <a:rPr altLang="en-IN" sz="3300" lang="en-US"/>
                        <a:t>e</a:t>
                      </a:r>
                      <a:r>
                        <a:rPr altLang="en-IN" sz="3300" lang="en-US"/>
                        <a:t>r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o</a:t>
                      </a:r>
                      <a:r>
                        <a:rPr altLang="en-IN" sz="3200" lang="en-US"/>
                        <a:t>w</a:t>
                      </a:r>
                      <a:r>
                        <a:rPr altLang="en-IN" sz="3200" lang="en-US"/>
                        <a:t>n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300" lang="en-US"/>
                        <a:t>M</a:t>
                      </a:r>
                      <a:r>
                        <a:rPr altLang="en-IN" sz="3300" lang="en-US"/>
                        <a:t>i</a:t>
                      </a:r>
                      <a:r>
                        <a:rPr altLang="en-IN" sz="3300" lang="en-US"/>
                        <a:t>l</a:t>
                      </a:r>
                      <a:r>
                        <a:rPr altLang="en-IN" sz="3300" lang="en-US"/>
                        <a:t>k</a:t>
                      </a:r>
                      <a:endParaRPr altLang="en-US" lang="en-IN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altLang="en-IN" sz="3200" lang="en-US"/>
                        <a:t>O</a:t>
                      </a:r>
                      <a:r>
                        <a:rPr altLang="en-IN" sz="3200" lang="en-US"/>
                        <a:t>r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n</a:t>
                      </a:r>
                      <a:r>
                        <a:rPr altLang="en-IN" sz="3200" lang="en-US"/>
                        <a:t>g</a:t>
                      </a:r>
                      <a:r>
                        <a:rPr altLang="en-IN" sz="3200" lang="en-US"/>
                        <a:t>e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V</a:t>
                      </a:r>
                      <a:r>
                        <a:rPr altLang="en-IN" sz="3200" lang="en-US"/>
                        <a:t>i</a:t>
                      </a:r>
                      <a:r>
                        <a:rPr altLang="en-IN" sz="3200" lang="en-US"/>
                        <a:t>l</a:t>
                      </a:r>
                      <a:r>
                        <a:rPr altLang="en-IN" sz="3200" lang="en-US"/>
                        <a:t>l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g</a:t>
                      </a:r>
                      <a:r>
                        <a:rPr altLang="en-IN" sz="3200" lang="en-US"/>
                        <a:t>e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S</a:t>
                      </a:r>
                      <a:r>
                        <a:rPr altLang="en-IN" sz="3200" lang="en-US"/>
                        <a:t>h</a:t>
                      </a:r>
                      <a:r>
                        <a:rPr altLang="en-IN" sz="3200" lang="en-US"/>
                        <a:t>e</a:t>
                      </a:r>
                      <a:r>
                        <a:rPr altLang="en-IN" sz="3200" lang="en-US"/>
                        <a:t>e</a:t>
                      </a:r>
                      <a:r>
                        <a:rPr altLang="en-IN" sz="3200" lang="en-US"/>
                        <a:t>p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C</a:t>
                      </a:r>
                      <a:r>
                        <a:rPr altLang="en-IN" sz="3200" lang="en-US"/>
                        <a:t>o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g</a:t>
                      </a:r>
                      <a:r>
                        <a:rPr altLang="en-IN" sz="3200" lang="en-US"/>
                        <a:t>e</a:t>
                      </a:r>
                      <a:endParaRPr altLang="en-US" lang="en-IN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altLang="en-IN" sz="3200" lang="en-US"/>
                        <a:t>K</a:t>
                      </a:r>
                      <a:r>
                        <a:rPr altLang="en-IN" sz="3200" lang="en-US"/>
                        <a:t>i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e</a:t>
                      </a:r>
                      <a:r>
                        <a:rPr altLang="en-IN" sz="3200" lang="en-US"/>
                        <a:t>n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b="0" sz="3200" lang="en-US"/>
                        <a:t>P</a:t>
                      </a:r>
                      <a:r>
                        <a:rPr altLang="en-IN" b="0" sz="3200" lang="en-US"/>
                        <a:t>u</a:t>
                      </a:r>
                      <a:r>
                        <a:rPr altLang="en-IN" b="0" sz="3200" lang="en-US"/>
                        <a:t>p</a:t>
                      </a:r>
                      <a:r>
                        <a:rPr altLang="en-IN" b="0" sz="3200" lang="en-US"/>
                        <a:t>p</a:t>
                      </a:r>
                      <a:r>
                        <a:rPr altLang="en-IN" b="0" sz="3200" lang="en-US"/>
                        <a:t>y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P</a:t>
                      </a:r>
                      <a:r>
                        <a:rPr altLang="en-IN" sz="3200" lang="en-US"/>
                        <a:t>u</a:t>
                      </a:r>
                      <a:r>
                        <a:rPr altLang="en-IN" sz="3200" lang="en-US"/>
                        <a:t>p</a:t>
                      </a:r>
                      <a:r>
                        <a:rPr altLang="en-IN" sz="3200" lang="en-US"/>
                        <a:t>i</a:t>
                      </a:r>
                      <a:r>
                        <a:rPr altLang="en-IN" sz="3200" lang="en-US"/>
                        <a:t>l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P</a:t>
                      </a:r>
                      <a:r>
                        <a:rPr altLang="en-IN" sz="3200" lang="en-US"/>
                        <a:t>l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e</a:t>
                      </a:r>
                      <a:endParaRPr altLang="en-US" lang="en-IN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altLang="en-IN" sz="3200" lang="en-US"/>
                        <a:t>B</a:t>
                      </a:r>
                      <a:r>
                        <a:rPr altLang="en-IN" sz="3200" lang="en-US"/>
                        <a:t>e</a:t>
                      </a:r>
                      <a:r>
                        <a:rPr altLang="en-IN" sz="3200" lang="en-US"/>
                        <a:t>g</a:t>
                      </a:r>
                      <a:r>
                        <a:rPr altLang="en-IN" sz="3200" lang="en-US"/>
                        <a:t>g</a:t>
                      </a:r>
                      <a:r>
                        <a:rPr altLang="en-IN" sz="3200" lang="en-US"/>
                        <a:t>a</a:t>
                      </a:r>
                      <a:r>
                        <a:rPr altLang="en-IN" sz="3200" lang="en-US"/>
                        <a:t>r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200" lang="en-US"/>
                        <a:t>P</a:t>
                      </a:r>
                      <a:r>
                        <a:rPr altLang="en-IN" sz="3200" lang="en-US"/>
                        <a:t>i</a:t>
                      </a:r>
                      <a:r>
                        <a:rPr altLang="en-IN" sz="3200" lang="en-US"/>
                        <a:t>c</a:t>
                      </a:r>
                      <a:r>
                        <a:rPr altLang="en-IN" sz="3200" lang="en-US"/>
                        <a:t>t</a:t>
                      </a:r>
                      <a:r>
                        <a:rPr altLang="en-IN" sz="3200" lang="en-US"/>
                        <a:t>u</a:t>
                      </a:r>
                      <a:r>
                        <a:rPr altLang="en-IN" sz="3200" lang="en-US"/>
                        <a:t>r</a:t>
                      </a:r>
                      <a:r>
                        <a:rPr altLang="en-IN" sz="3200" lang="en-US"/>
                        <a:t>e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300" lang="en-US"/>
                        <a:t>R</a:t>
                      </a:r>
                      <a:r>
                        <a:rPr altLang="en-IN" sz="3300" lang="en-US"/>
                        <a:t>o</a:t>
                      </a:r>
                      <a:r>
                        <a:rPr altLang="en-IN" sz="3300" lang="en-US"/>
                        <a:t>a</a:t>
                      </a:r>
                      <a:r>
                        <a:rPr altLang="en-IN" sz="3300" lang="en-US"/>
                        <a:t>d</a:t>
                      </a:r>
                      <a:endParaRPr altLang="en-US"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IN" sz="3300" lang="en-US"/>
                        <a:t>F</a:t>
                      </a:r>
                      <a:r>
                        <a:rPr altLang="en-IN" sz="3300" lang="en-US"/>
                        <a:t>i</a:t>
                      </a:r>
                      <a:r>
                        <a:rPr altLang="en-IN" sz="3300" lang="en-US"/>
                        <a:t>e</a:t>
                      </a:r>
                      <a:r>
                        <a:rPr altLang="en-IN" sz="3300" lang="en-US"/>
                        <a:t>l</a:t>
                      </a:r>
                      <a:r>
                        <a:rPr altLang="en-IN" sz="3300" lang="en-US"/>
                        <a:t>d</a:t>
                      </a:r>
                      <a:endParaRPr altLang="en-US"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lastClr="000000" val="windowText"/>
      </a:dk1>
      <a:lt1>
        <a:sysClr lastClr="FFFFFF" val="window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Unknown User</dc:creator>
  <cp:lastModifiedBy>Unknown User</cp:lastModifiedBy>
  <dcterms:created xsi:type="dcterms:W3CDTF">2020-03-28T08:08:34Z</dcterms:created>
  <dcterms:modified xsi:type="dcterms:W3CDTF">2020-04-02T08:53:57Z</dcterms:modified>
</cp:coreProperties>
</file>