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8" y="0"/>
            <a:ext cx="4069487" cy="6858000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893769" y="433798"/>
            <a:ext cx="3788598" cy="5990404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40969" y="0"/>
            <a:ext cx="3862062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7 Pro</dc:creator>
  <dcterms:created xsi:type="dcterms:W3CDTF">2015-05-11T22:30:45Z</dcterms:created>
  <dcterms:modified xsi:type="dcterms:W3CDTF">2020-03-29T16:31:14Z</dcterms:modified>
</cp:coreProperties>
</file>