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7" r:id="rId3"/>
    <p:sldId id="259" r:id="rId4"/>
    <p:sldId id="311" r:id="rId5"/>
    <p:sldId id="266" r:id="rId6"/>
    <p:sldId id="316" r:id="rId7"/>
    <p:sldId id="287" r:id="rId8"/>
    <p:sldId id="317" r:id="rId9"/>
    <p:sldId id="313" r:id="rId10"/>
    <p:sldId id="314" r:id="rId11"/>
  </p:sldIdLst>
  <p:sldSz cx="9144000" cy="5143500" type="screen16x9"/>
  <p:notesSz cx="6858000" cy="9144000"/>
  <p:embeddedFontLst>
    <p:embeddedFont>
      <p:font typeface="Vidaloka" charset="0"/>
      <p:regular r:id="rId13"/>
    </p:embeddedFont>
    <p:embeddedFont>
      <p:font typeface="Montserrat" charset="0"/>
      <p:regular r:id="rId14"/>
      <p:bold r:id="rId15"/>
      <p:italic r:id="rId16"/>
      <p:boldItalic r:id="rId17"/>
    </p:embeddedFont>
    <p:embeddedFont>
      <p:font typeface="Lato" charset="0"/>
      <p:regular r:id="rId18"/>
      <p:bold r:id="rId19"/>
      <p:italic r:id="rId20"/>
      <p:boldItalic r:id="rId21"/>
    </p:embeddedFont>
    <p:embeddedFont>
      <p:font typeface="Crimson Text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BD1"/>
  </p:clrMru>
</p:presentationPr>
</file>

<file path=ppt/tableStyles.xml><?xml version="1.0" encoding="utf-8"?>
<a:tblStyleLst xmlns:a="http://schemas.openxmlformats.org/drawingml/2006/main" def="{C01E9A90-1EF2-409C-982C-4629C20BBDE1}">
  <a:tblStyle styleId="{C01E9A90-1EF2-409C-982C-4629C20BB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f7a3c50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f7a3c50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f7a3c50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f7a3c50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cc7554a049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cc7554a049_0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cc7554a049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cc7554a049_0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f7a3c50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f7a3c50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  <p:sldLayoutId id="2147483658" r:id="rId5"/>
    <p:sldLayoutId id="2147483660" r:id="rId6"/>
    <p:sldLayoutId id="2147483672" r:id="rId7"/>
    <p:sldLayoutId id="2147483677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cer\Desktop\images\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odez.in/top-reasons-why-startups-need-websit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2057400" y="209550"/>
            <a:ext cx="5105401" cy="1643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b="1" smtClean="0"/>
              <a:t>Front-End  </a:t>
            </a:r>
            <a:r>
              <a:rPr lang="en-US" sz="4800" b="1" dirty="0" smtClean="0"/>
              <a:t>Web Development</a:t>
            </a:r>
            <a:endParaRPr sz="4800" b="1"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4953000" y="3867150"/>
            <a:ext cx="3048000" cy="871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+mj-lt"/>
              </a:rPr>
              <a:t>Anish Kumar Verma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+mj-lt"/>
              </a:rPr>
              <a:t>CSE-C  , Sem -5</a:t>
            </a:r>
            <a:r>
              <a:rPr lang="en-US" b="1" baseline="30000" dirty="0" smtClean="0">
                <a:latin typeface="+mj-lt"/>
              </a:rPr>
              <a:t>th</a:t>
            </a:r>
            <a:endParaRPr lang="en-US" b="1" dirty="0" smtClean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+mj-lt"/>
              </a:rPr>
              <a:t>Uni. Roll no. 301402219031</a:t>
            </a:r>
            <a:endParaRPr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11455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Institute Name: SSGI Bhilai</a:t>
            </a:r>
          </a:p>
          <a:p>
            <a:r>
              <a:rPr lang="en-US" sz="1800" b="1" dirty="0" smtClean="0"/>
              <a:t>Resource  Person: Learn Tech Plus</a:t>
            </a:r>
          </a:p>
          <a:p>
            <a:r>
              <a:rPr lang="en-US" sz="1800" b="1" dirty="0" smtClean="0"/>
              <a:t>Duration: </a:t>
            </a:r>
            <a:r>
              <a:rPr lang="en-US" sz="1800" b="1" dirty="0" smtClean="0"/>
              <a:t>90 hrs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>
            <a:spLocks noGrp="1"/>
          </p:cNvSpPr>
          <p:nvPr>
            <p:ph type="title"/>
          </p:nvPr>
        </p:nvSpPr>
        <p:spPr>
          <a:xfrm>
            <a:off x="990600" y="514350"/>
            <a:ext cx="7239000" cy="845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+mj-lt"/>
              </a:rPr>
              <a:t>Conclusion and Scope For Future Work :</a:t>
            </a:r>
            <a:endParaRPr sz="3600" b="1" dirty="0">
              <a:latin typeface="+mj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1352550"/>
            <a:ext cx="7696200" cy="25908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endParaRPr lang="en-US" sz="1800" b="1" dirty="0" smtClean="0">
              <a:latin typeface="+mn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b="1" dirty="0" smtClean="0">
                <a:latin typeface="+mn-lt"/>
              </a:rPr>
              <a:t>Development in Technology has supported the growth of learning platform and websites are important part of it.</a:t>
            </a:r>
          </a:p>
          <a:p>
            <a:pPr algn="just">
              <a:buFont typeface="Arial" pitchFamily="34" charset="0"/>
              <a:buChar char="•"/>
            </a:pPr>
            <a:endParaRPr lang="en-US" sz="1800" b="1" dirty="0" smtClean="0">
              <a:latin typeface="+mn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b="1" dirty="0" smtClean="0">
                <a:latin typeface="+mn-lt"/>
              </a:rPr>
              <a:t>Whatever happens, online businesses will continue to build new websites or redesign existing ones to stay competitive and relevant. Therefore, Web developers will never run out of jobs.   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3867150"/>
            <a:ext cx="3905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+mj-lt"/>
              </a:rPr>
              <a:t>Thank You</a:t>
            </a:r>
            <a:endParaRPr lang="en-US" sz="6000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1295400" y="438150"/>
            <a:ext cx="6601976" cy="678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>
                <a:latin typeface="+mj-lt"/>
              </a:rPr>
              <a:t>   Vocational Training  Certificate </a:t>
            </a:r>
            <a:endParaRPr b="1" dirty="0">
              <a:latin typeface="+mj-lt"/>
            </a:endParaRPr>
          </a:p>
        </p:txBody>
      </p:sp>
      <p:pic>
        <p:nvPicPr>
          <p:cNvPr id="1026" name="Picture 2" descr="C:\Users\acer\Desktop\vt training\online certificate.jpg"/>
          <p:cNvPicPr>
            <a:picLocks noChangeAspect="1" noChangeArrowheads="1"/>
          </p:cNvPicPr>
          <p:nvPr/>
        </p:nvPicPr>
        <p:blipFill>
          <a:blip r:embed="rId3"/>
          <a:srcRect l="2068" t="1932" r="1791" b="3382"/>
          <a:stretch>
            <a:fillRect/>
          </a:stretch>
        </p:blipFill>
        <p:spPr bwMode="auto">
          <a:xfrm>
            <a:off x="990600" y="1123950"/>
            <a:ext cx="70866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4323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b="1" dirty="0" smtClean="0">
                <a:latin typeface="+mj-lt"/>
              </a:rPr>
              <a:t>Technology Used : </a:t>
            </a:r>
            <a:endParaRPr sz="3600" b="1" dirty="0">
              <a:latin typeface="+mj-lt"/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subTitle" idx="1"/>
          </p:nvPr>
        </p:nvSpPr>
        <p:spPr>
          <a:xfrm>
            <a:off x="152400" y="2114550"/>
            <a:ext cx="8839200" cy="2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HTML stands for Hyper Text Markup Language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HTML is the standard markup language for creating Web pages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HTML describes the structure of a Web page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HTML consists of a series of elements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HTML elements tell the browser how to display the content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HTML elements label pieces of content such as "this is a heading", "this is a paragraph", "this is a link", etc.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0495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HTML</a:t>
            </a:r>
            <a:r>
              <a:rPr lang="en-US" sz="2000" dirty="0" smtClean="0"/>
              <a:t> – Hypertext Markup Language is the set of markup symbols    or codes inserted into a file for displaying it on the internet.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4323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b="1" dirty="0" smtClean="0">
                <a:latin typeface="+mj-lt"/>
              </a:rPr>
              <a:t>Technology Used : </a:t>
            </a:r>
            <a:endParaRPr sz="3600" b="1" dirty="0">
              <a:latin typeface="+mj-lt"/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subTitle" idx="1"/>
          </p:nvPr>
        </p:nvSpPr>
        <p:spPr>
          <a:xfrm>
            <a:off x="304800" y="3028950"/>
            <a:ext cx="8839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04950"/>
            <a:ext cx="8458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CSS</a:t>
            </a:r>
            <a:r>
              <a:rPr lang="en-US" sz="2000" dirty="0" smtClean="0"/>
              <a:t> – CSS stands for Cascading Style Sheets, CSS </a:t>
            </a:r>
            <a:r>
              <a:rPr lang="en-US" sz="2000" dirty="0" smtClean="0"/>
              <a:t>is a style sheet language used for describing the presentation of a document written in markup language such as HTML.</a:t>
            </a:r>
            <a:endParaRPr lang="en-US" sz="2000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876550"/>
            <a:ext cx="8077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Montserrat" charset="0"/>
              </a:rPr>
              <a:t>CSS stands for Cascading Style Sheets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Montserrat" charset="0"/>
              </a:rPr>
              <a:t>CSS describes how HTML elements are to be displayed on screen, paper, or in other media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Montserrat" charset="0"/>
              </a:rPr>
              <a:t>CSS saves a lot of work. It can control the layout of multiple web pages all at once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Montserrat" charset="0"/>
              </a:rPr>
              <a:t>External stylesheets are stored in CSS files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>
            <a:spLocks noGrp="1"/>
          </p:cNvSpPr>
          <p:nvPr>
            <p:ph type="title"/>
          </p:nvPr>
        </p:nvSpPr>
        <p:spPr>
          <a:xfrm>
            <a:off x="1828800" y="438150"/>
            <a:ext cx="5334000" cy="845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latin typeface="+mj-lt"/>
              </a:rPr>
              <a:t>Project Descripton :</a:t>
            </a:r>
            <a:endParaRPr sz="4000" b="1" dirty="0">
              <a:latin typeface="+mj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62000" y="1352550"/>
            <a:ext cx="7696200" cy="33528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200" b="1" dirty="0" smtClean="0"/>
              <a:t>The</a:t>
            </a:r>
            <a:r>
              <a:rPr lang="en-US" sz="2400" b="1" dirty="0" smtClean="0"/>
              <a:t> Front End Web Development Ultimate Course 2021 </a:t>
            </a:r>
            <a:r>
              <a:rPr lang="en-US" sz="2200" b="1" dirty="0" smtClean="0"/>
              <a:t> begins with the basics. 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b="1" dirty="0" smtClean="0"/>
              <a:t>The Course</a:t>
            </a:r>
            <a:r>
              <a:rPr lang="en-US" sz="2200" b="1" dirty="0" smtClean="0"/>
              <a:t> Covers everything </a:t>
            </a:r>
            <a:r>
              <a:rPr lang="en-US" sz="2200" b="1" dirty="0" smtClean="0"/>
              <a:t>need</a:t>
            </a:r>
            <a:r>
              <a:rPr lang="en-US" sz="2200" b="1" dirty="0" smtClean="0"/>
              <a:t> </a:t>
            </a:r>
            <a:r>
              <a:rPr lang="en-US" sz="2200" b="1" dirty="0" smtClean="0"/>
              <a:t>to know to start building websites 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/>
              <a:t>It Covers HTML, CSS, JavaScript  from scratch.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/>
              <a:t>The Course Teaches the fundamentals of Front-End Web Development.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/>
              <a:t>Use </a:t>
            </a:r>
            <a:r>
              <a:rPr lang="en-US" sz="2200" b="1" dirty="0" smtClean="0"/>
              <a:t> them  to </a:t>
            </a:r>
            <a:r>
              <a:rPr lang="en-US" sz="2200" b="1" dirty="0" smtClean="0"/>
              <a:t>start </a:t>
            </a:r>
            <a:r>
              <a:rPr lang="en-US" sz="2200" b="1" dirty="0" smtClean="0"/>
              <a:t> creating  our  own </a:t>
            </a:r>
            <a:r>
              <a:rPr lang="en-US" sz="2200" b="1" dirty="0" smtClean="0"/>
              <a:t>websites.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33350"/>
            <a:ext cx="914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+mj-lt"/>
              </a:rPr>
              <a:t>Results and Discussions :</a:t>
            </a:r>
            <a:endParaRPr lang="en-US" sz="3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7" name="Picture 3" descr="C:\Users\acer\Desktop\vt training\ppt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95350"/>
            <a:ext cx="9144000" cy="424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285750"/>
            <a:ext cx="6172200" cy="8382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Results and Discussions :</a:t>
            </a:r>
            <a:endParaRPr lang="en-US" sz="3600" dirty="0"/>
          </a:p>
        </p:txBody>
      </p:sp>
      <p:pic>
        <p:nvPicPr>
          <p:cNvPr id="2050" name="Picture 2" descr="C:\Users\acer\Desktop\vt training\ppt2.png"/>
          <p:cNvPicPr>
            <a:picLocks noChangeAspect="1" noChangeArrowheads="1"/>
          </p:cNvPicPr>
          <p:nvPr/>
        </p:nvPicPr>
        <p:blipFill>
          <a:blip r:embed="rId3"/>
          <a:srcRect b="56939"/>
          <a:stretch>
            <a:fillRect/>
          </a:stretch>
        </p:blipFill>
        <p:spPr bwMode="auto">
          <a:xfrm>
            <a:off x="0" y="895350"/>
            <a:ext cx="9144000" cy="424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752600" y="4585500"/>
            <a:ext cx="5216700" cy="558000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hlinkClick r:id="rId3" action="ppaction://hlinkfile"/>
              </a:rPr>
              <a:t>file:///C:/Users/acer/Desktop/images/index.html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285750"/>
            <a:ext cx="6172200" cy="8382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Results and Discussions :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4629150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URL - </a:t>
            </a:r>
            <a:endParaRPr lang="en-US" sz="1600" b="1" dirty="0"/>
          </a:p>
        </p:txBody>
      </p:sp>
      <p:pic>
        <p:nvPicPr>
          <p:cNvPr id="3074" name="Picture 2" descr="C:\Users\acer\Desktop\vt training\ppt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47750"/>
            <a:ext cx="9144000" cy="3629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>
            <a:spLocks noGrp="1"/>
          </p:cNvSpPr>
          <p:nvPr>
            <p:ph type="title"/>
          </p:nvPr>
        </p:nvSpPr>
        <p:spPr>
          <a:xfrm>
            <a:off x="1219200" y="590550"/>
            <a:ext cx="7239000" cy="845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+mj-lt"/>
              </a:rPr>
              <a:t>Conclusion and Scope For Future Work :</a:t>
            </a:r>
            <a:endParaRPr sz="3600" b="1" dirty="0">
              <a:latin typeface="+mj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1352550"/>
            <a:ext cx="7696200" cy="33528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endParaRPr lang="en-US" sz="1800" b="1" dirty="0" smtClean="0">
              <a:latin typeface="+mn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b="1" dirty="0" smtClean="0">
                <a:latin typeface="+mn-lt"/>
              </a:rPr>
              <a:t>For any business, a website matters more than anything, when it comes to reaching out to customers online. A website is the representation of the business online. These days, every business realizes the </a:t>
            </a:r>
            <a:r>
              <a:rPr lang="en-US" sz="1800" b="1" dirty="0" smtClean="0">
                <a:latin typeface="+mn-lt"/>
                <a:hlinkClick r:id="rId3"/>
              </a:rPr>
              <a:t>need for having a website</a:t>
            </a:r>
            <a:r>
              <a:rPr lang="en-US" sz="1800" b="1" dirty="0" smtClean="0">
                <a:latin typeface="+mn-lt"/>
              </a:rPr>
              <a:t> and are putting in efforts to design and develop site.</a:t>
            </a:r>
          </a:p>
          <a:p>
            <a:pPr algn="just">
              <a:buFont typeface="Arial" pitchFamily="34" charset="0"/>
              <a:buChar char="•"/>
            </a:pPr>
            <a:endParaRPr lang="en-US" sz="1800" b="1" dirty="0" smtClean="0">
              <a:latin typeface="+mn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b="1" dirty="0" smtClean="0">
                <a:latin typeface="+mn-lt"/>
              </a:rPr>
              <a:t>Now almost everyone in a taken part of the society has a internet connection to access multimedia content available online.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356</Words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Vidaloka</vt:lpstr>
      <vt:lpstr>Montserrat</vt:lpstr>
      <vt:lpstr>Josefin Sans</vt:lpstr>
      <vt:lpstr>Lato</vt:lpstr>
      <vt:lpstr>Crimson Text</vt:lpstr>
      <vt:lpstr>Minimalist Business Slides by Slidesgo</vt:lpstr>
      <vt:lpstr>Front-End  Web Development</vt:lpstr>
      <vt:lpstr>   Vocational Training  Certificate </vt:lpstr>
      <vt:lpstr>Technology Used : </vt:lpstr>
      <vt:lpstr>Technology Used : </vt:lpstr>
      <vt:lpstr>Project Descripton :</vt:lpstr>
      <vt:lpstr>Slide 6</vt:lpstr>
      <vt:lpstr>Results and Discussions :</vt:lpstr>
      <vt:lpstr>Results and Discussions :</vt:lpstr>
      <vt:lpstr>Conclusion and Scope For Future Work :</vt:lpstr>
      <vt:lpstr>Conclusion and Scope For Future Work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 Web Development</dc:title>
  <cp:lastModifiedBy>Anish Verma</cp:lastModifiedBy>
  <cp:revision>37</cp:revision>
  <dcterms:modified xsi:type="dcterms:W3CDTF">2021-11-10T10:46:38Z</dcterms:modified>
</cp:coreProperties>
</file>