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99" r:id="rId4"/>
    <p:sldId id="292" r:id="rId5"/>
    <p:sldId id="295" r:id="rId6"/>
    <p:sldId id="296" r:id="rId7"/>
    <p:sldId id="294" r:id="rId8"/>
    <p:sldId id="297"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8" d="100"/>
          <a:sy n="78" d="100"/>
        </p:scale>
        <p:origin x="878" y="10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61726" y="3119970"/>
            <a:ext cx="3493008" cy="878908"/>
          </a:xfrm>
        </p:spPr>
        <p:txBody>
          <a:bodyPr/>
          <a:lstStyle/>
          <a:p>
            <a:r>
              <a:rPr lang="en-US" dirty="0"/>
              <a:t>Aryan Purohit</a:t>
            </a:r>
          </a:p>
          <a:p>
            <a:r>
              <a:rPr lang="en-US" dirty="0"/>
              <a:t>Ankit Singh</a:t>
            </a:r>
          </a:p>
          <a:p>
            <a:r>
              <a:rPr lang="en-US" dirty="0"/>
              <a:t>Ajay </a:t>
            </a:r>
            <a:r>
              <a:rPr lang="en-US" dirty="0" err="1"/>
              <a:t>Khavle</a:t>
            </a:r>
            <a:endParaRPr lang="en-US" dirty="0"/>
          </a:p>
        </p:txBody>
      </p:sp>
      <p:pic>
        <p:nvPicPr>
          <p:cNvPr id="5" name="Picture 4">
            <a:extLst>
              <a:ext uri="{FF2B5EF4-FFF2-40B4-BE49-F238E27FC236}">
                <a16:creationId xmlns:a16="http://schemas.microsoft.com/office/drawing/2014/main" id="{6331A80B-85EB-2045-B925-2BA2E36D066B}"/>
              </a:ext>
            </a:extLst>
          </p:cNvPr>
          <p:cNvPicPr>
            <a:picLocks noChangeAspect="1"/>
          </p:cNvPicPr>
          <p:nvPr/>
        </p:nvPicPr>
        <p:blipFill>
          <a:blip r:embed="rId2"/>
          <a:stretch>
            <a:fillRect/>
          </a:stretch>
        </p:blipFill>
        <p:spPr>
          <a:xfrm>
            <a:off x="2857500" y="-774561"/>
            <a:ext cx="6477000" cy="5229899"/>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836421"/>
            <a:ext cx="5693664" cy="929397"/>
          </a:xfrm>
        </p:spPr>
        <p:txBody>
          <a:bodyPr/>
          <a:lstStyle/>
          <a:p>
            <a:r>
              <a:rPr lang="en-US" dirty="0">
                <a:latin typeface="Arial Black" panose="020B0604020202020204" pitchFamily="34" charset="0"/>
                <a:ea typeface="Arial Regular" pitchFamily="34" charset="-122"/>
                <a:cs typeface="Arial Black" panose="020B0604020202020204" pitchFamily="34" charset="0"/>
              </a:rPr>
              <a:t>TOPICS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787827"/>
            <a:ext cx="5693664" cy="3777824"/>
          </a:xfrm>
        </p:spPr>
        <p:txBody>
          <a:bodyPr/>
          <a:lstStyle/>
          <a:p>
            <a:pPr marL="342900" indent="-342900">
              <a:buFont typeface="Arial" panose="020B0604020202020204" pitchFamily="34" charset="0"/>
              <a:buChar char="•"/>
            </a:pPr>
            <a:r>
              <a:rPr lang="en-US" sz="3200" dirty="0"/>
              <a:t>Introduction​</a:t>
            </a:r>
          </a:p>
          <a:p>
            <a:pPr marL="342900" indent="-342900">
              <a:buFont typeface="Arial" panose="020B0604020202020204" pitchFamily="34" charset="0"/>
              <a:buChar char="•"/>
            </a:pPr>
            <a:r>
              <a:rPr lang="en-US" sz="3200" dirty="0"/>
              <a:t>Technologies Used</a:t>
            </a:r>
          </a:p>
          <a:p>
            <a:pPr marL="342900" indent="-342900">
              <a:buFont typeface="Arial" panose="020B0604020202020204" pitchFamily="34" charset="0"/>
              <a:buChar char="•"/>
            </a:pPr>
            <a:r>
              <a:rPr lang="en-US" sz="3200" dirty="0"/>
              <a:t>Working</a:t>
            </a:r>
          </a:p>
          <a:p>
            <a:pPr marL="342900" indent="-342900">
              <a:buFont typeface="Arial" panose="020B0604020202020204" pitchFamily="34" charset="0"/>
              <a:buChar char="•"/>
            </a:pPr>
            <a:r>
              <a:rPr lang="en-US" sz="3200" dirty="0"/>
              <a:t>Advantages</a:t>
            </a:r>
          </a:p>
          <a:p>
            <a:pPr marL="342900" indent="-342900">
              <a:buFont typeface="Arial" panose="020B0604020202020204" pitchFamily="34" charset="0"/>
              <a:buChar char="•"/>
            </a:pPr>
            <a:r>
              <a:rPr lang="en-US" sz="3200" dirty="0"/>
              <a:t>Future Scope</a:t>
            </a:r>
          </a:p>
          <a:p>
            <a:pPr marL="342900" indent="-342900">
              <a:buFont typeface="Arial" panose="020B0604020202020204" pitchFamily="34" charset="0"/>
              <a:buChar char="•"/>
            </a:pPr>
            <a:endParaRPr lang="en-US" sz="3200" dirty="0"/>
          </a:p>
          <a:p>
            <a:endParaRPr lang="en-US" sz="3200" dirty="0"/>
          </a:p>
          <a:p>
            <a:r>
              <a:rPr lang="en-US" sz="3200" dirty="0"/>
              <a:t>​</a:t>
            </a:r>
          </a:p>
          <a:p>
            <a:endParaRPr lang="en-US" sz="3200" dirty="0"/>
          </a:p>
        </p:txBody>
      </p:sp>
      <p:pic>
        <p:nvPicPr>
          <p:cNvPr id="9" name="Picture 8">
            <a:extLst>
              <a:ext uri="{FF2B5EF4-FFF2-40B4-BE49-F238E27FC236}">
                <a16:creationId xmlns:a16="http://schemas.microsoft.com/office/drawing/2014/main" id="{8D51CBD5-61C5-E68D-D179-0E9D69D2D0C3}"/>
              </a:ext>
            </a:extLst>
          </p:cNvPr>
          <p:cNvPicPr>
            <a:picLocks noChangeAspect="1"/>
          </p:cNvPicPr>
          <p:nvPr/>
        </p:nvPicPr>
        <p:blipFill>
          <a:blip r:embed="rId2"/>
          <a:stretch>
            <a:fillRect/>
          </a:stretch>
        </p:blipFill>
        <p:spPr>
          <a:xfrm>
            <a:off x="37043" y="-206289"/>
            <a:ext cx="1259557" cy="1017038"/>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081F-B655-2C07-05F7-E584FE935C0E}"/>
              </a:ext>
            </a:extLst>
          </p:cNvPr>
          <p:cNvSpPr>
            <a:spLocks noGrp="1"/>
          </p:cNvSpPr>
          <p:nvPr>
            <p:ph type="title"/>
          </p:nvPr>
        </p:nvSpPr>
        <p:spPr>
          <a:xfrm>
            <a:off x="758952" y="1457255"/>
            <a:ext cx="10671048" cy="768096"/>
          </a:xfrm>
        </p:spPr>
        <p:txBody>
          <a:bodyPr/>
          <a:lstStyle/>
          <a:p>
            <a:r>
              <a:rPr lang="en-US" dirty="0"/>
              <a:t>Introduction</a:t>
            </a:r>
            <a:endParaRPr lang="en-IN" dirty="0"/>
          </a:p>
        </p:txBody>
      </p:sp>
      <p:sp>
        <p:nvSpPr>
          <p:cNvPr id="3" name="Slide Number Placeholder 2">
            <a:extLst>
              <a:ext uri="{FF2B5EF4-FFF2-40B4-BE49-F238E27FC236}">
                <a16:creationId xmlns:a16="http://schemas.microsoft.com/office/drawing/2014/main" id="{01C116DD-4190-04B5-A9D9-D6BD4E038C5B}"/>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15" name="TextBox 14">
            <a:extLst>
              <a:ext uri="{FF2B5EF4-FFF2-40B4-BE49-F238E27FC236}">
                <a16:creationId xmlns:a16="http://schemas.microsoft.com/office/drawing/2014/main" id="{1AD996C3-BD6D-B9EF-6D83-E2851C6161E4}"/>
              </a:ext>
            </a:extLst>
          </p:cNvPr>
          <p:cNvSpPr txBox="1"/>
          <p:nvPr/>
        </p:nvSpPr>
        <p:spPr>
          <a:xfrm>
            <a:off x="1204582" y="2542505"/>
            <a:ext cx="10449353" cy="3046988"/>
          </a:xfrm>
          <a:prstGeom prst="rect">
            <a:avLst/>
          </a:prstGeom>
          <a:noFill/>
        </p:spPr>
        <p:txBody>
          <a:bodyPr wrap="square">
            <a:spAutoFit/>
          </a:bodyPr>
          <a:lstStyle/>
          <a:p>
            <a:r>
              <a:rPr lang="en-US" sz="3200" dirty="0"/>
              <a:t>Student Dashboard is a web app developed to help students with their problems related to academics. In this web app students can find study material according to their streams, can arrange resources, set remainders for upcoming exams, submissions and orals. It also creates an ample environment for them to study.</a:t>
            </a:r>
          </a:p>
        </p:txBody>
      </p:sp>
      <p:pic>
        <p:nvPicPr>
          <p:cNvPr id="18" name="Picture 17">
            <a:extLst>
              <a:ext uri="{FF2B5EF4-FFF2-40B4-BE49-F238E27FC236}">
                <a16:creationId xmlns:a16="http://schemas.microsoft.com/office/drawing/2014/main" id="{01D84E5A-2560-1484-CC85-3DF86D02D8FA}"/>
              </a:ext>
            </a:extLst>
          </p:cNvPr>
          <p:cNvPicPr>
            <a:picLocks noChangeAspect="1"/>
          </p:cNvPicPr>
          <p:nvPr/>
        </p:nvPicPr>
        <p:blipFill>
          <a:blip r:embed="rId2"/>
          <a:stretch>
            <a:fillRect/>
          </a:stretch>
        </p:blipFill>
        <p:spPr>
          <a:xfrm>
            <a:off x="0" y="-51319"/>
            <a:ext cx="1259557" cy="1017038"/>
          </a:xfrm>
          <a:prstGeom prst="rect">
            <a:avLst/>
          </a:prstGeom>
        </p:spPr>
      </p:pic>
    </p:spTree>
    <p:extLst>
      <p:ext uri="{BB962C8B-B14F-4D97-AF65-F5344CB8AC3E}">
        <p14:creationId xmlns:p14="http://schemas.microsoft.com/office/powerpoint/2010/main" val="88520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210312"/>
            <a:ext cx="6766560" cy="768096"/>
          </a:xfrm>
        </p:spPr>
        <p:txBody>
          <a:bodyPr/>
          <a:lstStyle/>
          <a:p>
            <a:r>
              <a:rPr lang="en-US" dirty="0"/>
              <a:t>Technologies used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845470"/>
            <a:ext cx="5879592" cy="2700528"/>
          </a:xfrm>
        </p:spPr>
        <p:txBody>
          <a:bodyPr/>
          <a:lstStyle/>
          <a:p>
            <a:pPr marL="457200" indent="-457200">
              <a:buFont typeface="Arial" panose="020B0604020202020204" pitchFamily="34" charset="0"/>
              <a:buChar char="•"/>
            </a:pPr>
            <a:r>
              <a:rPr lang="en-US" sz="3200" dirty="0"/>
              <a:t>HTML</a:t>
            </a:r>
          </a:p>
          <a:p>
            <a:pPr marL="457200" indent="-457200">
              <a:buFont typeface="Arial" panose="020B0604020202020204" pitchFamily="34" charset="0"/>
              <a:buChar char="•"/>
            </a:pPr>
            <a:r>
              <a:rPr lang="en-US" sz="3200" dirty="0"/>
              <a:t>CSS</a:t>
            </a:r>
          </a:p>
          <a:p>
            <a:pPr marL="457200" indent="-457200">
              <a:buFont typeface="Arial" panose="020B0604020202020204" pitchFamily="34" charset="0"/>
              <a:buChar char="•"/>
            </a:pPr>
            <a:r>
              <a:rPr lang="en-US" sz="3200" dirty="0"/>
              <a:t>JAVASCRIPT</a:t>
            </a:r>
          </a:p>
          <a:p>
            <a:pPr marL="457200" indent="-457200">
              <a:buFont typeface="Arial" panose="020B0604020202020204" pitchFamily="34" charset="0"/>
              <a:buChar char="•"/>
            </a:pPr>
            <a:r>
              <a:rPr lang="en-US" sz="3200" dirty="0"/>
              <a:t>CANVA(LOGO DESIGN)</a:t>
            </a:r>
          </a:p>
          <a:p>
            <a:pPr marL="457200" indent="-457200">
              <a:buFont typeface="Arial" panose="020B0604020202020204" pitchFamily="34" charset="0"/>
              <a:buChar char="•"/>
            </a:pPr>
            <a:r>
              <a:rPr lang="en-US" sz="3200" dirty="0"/>
              <a:t>BOOTSTRAP</a:t>
            </a:r>
          </a:p>
          <a:p>
            <a:pPr marL="457200" indent="-457200">
              <a:buFont typeface="Arial" panose="020B0604020202020204" pitchFamily="34" charset="0"/>
              <a:buChar char="•"/>
            </a:pPr>
            <a:r>
              <a:rPr lang="en-US" sz="3200" dirty="0"/>
              <a:t>GITHUB(DEPLOYMENT)</a:t>
            </a:r>
          </a:p>
        </p:txBody>
      </p:sp>
      <p:pic>
        <p:nvPicPr>
          <p:cNvPr id="4" name="Picture 3">
            <a:extLst>
              <a:ext uri="{FF2B5EF4-FFF2-40B4-BE49-F238E27FC236}">
                <a16:creationId xmlns:a16="http://schemas.microsoft.com/office/drawing/2014/main" id="{CDB8D591-2C86-27A5-3148-FB3606032AD7}"/>
              </a:ext>
            </a:extLst>
          </p:cNvPr>
          <p:cNvPicPr>
            <a:picLocks noChangeAspect="1"/>
          </p:cNvPicPr>
          <p:nvPr/>
        </p:nvPicPr>
        <p:blipFill>
          <a:blip r:embed="rId2"/>
          <a:stretch>
            <a:fillRect/>
          </a:stretch>
        </p:blipFill>
        <p:spPr>
          <a:xfrm>
            <a:off x="0" y="-51319"/>
            <a:ext cx="1259557" cy="1017038"/>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30D3-7904-0EE4-1D98-1C33EB65BEE5}"/>
              </a:ext>
            </a:extLst>
          </p:cNvPr>
          <p:cNvSpPr>
            <a:spLocks noGrp="1"/>
          </p:cNvSpPr>
          <p:nvPr>
            <p:ph type="title"/>
          </p:nvPr>
        </p:nvSpPr>
        <p:spPr>
          <a:xfrm>
            <a:off x="777656" y="548640"/>
            <a:ext cx="10671048" cy="768096"/>
          </a:xfrm>
        </p:spPr>
        <p:txBody>
          <a:bodyPr/>
          <a:lstStyle/>
          <a:p>
            <a:r>
              <a:rPr lang="en-US" dirty="0"/>
              <a:t>Working</a:t>
            </a:r>
            <a:endParaRPr lang="en-IN" dirty="0"/>
          </a:p>
        </p:txBody>
      </p:sp>
      <p:sp>
        <p:nvSpPr>
          <p:cNvPr id="3" name="Slide Number Placeholder 2">
            <a:extLst>
              <a:ext uri="{FF2B5EF4-FFF2-40B4-BE49-F238E27FC236}">
                <a16:creationId xmlns:a16="http://schemas.microsoft.com/office/drawing/2014/main" id="{2AA10E20-59ED-BD98-4F12-A5F550925381}"/>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5" name="TextBox 14">
            <a:extLst>
              <a:ext uri="{FF2B5EF4-FFF2-40B4-BE49-F238E27FC236}">
                <a16:creationId xmlns:a16="http://schemas.microsoft.com/office/drawing/2014/main" id="{48A81AB7-F78C-2415-D727-89FB00FD1D8F}"/>
              </a:ext>
            </a:extLst>
          </p:cNvPr>
          <p:cNvSpPr txBox="1"/>
          <p:nvPr/>
        </p:nvSpPr>
        <p:spPr>
          <a:xfrm>
            <a:off x="1707502" y="2295329"/>
            <a:ext cx="9563878" cy="3416320"/>
          </a:xfrm>
          <a:prstGeom prst="rect">
            <a:avLst/>
          </a:prstGeom>
          <a:noFill/>
        </p:spPr>
        <p:txBody>
          <a:bodyPr wrap="square">
            <a:spAutoFit/>
          </a:bodyPr>
          <a:lstStyle/>
          <a:p>
            <a:r>
              <a:rPr lang="en-US" sz="2400" dirty="0"/>
              <a:t>Student Dashboard works using technologies like HTML,CSS and Javascript.HTML is used to give a basic structure to a website justifying position of logo, navigation bars and announcement board.CSS is used to give style, padding, margins and making the website responsive i.e. compatible for all available devices. JavaScript is a programming language, in this website its used to manipulate the website, for example when you click on timetable it takes you to timetable tab, it also keeps a track of the date and time to show the timetable for following day and it can also allow students to keep certificates in one page.</a:t>
            </a:r>
          </a:p>
        </p:txBody>
      </p:sp>
      <p:pic>
        <p:nvPicPr>
          <p:cNvPr id="16" name="Picture 15">
            <a:extLst>
              <a:ext uri="{FF2B5EF4-FFF2-40B4-BE49-F238E27FC236}">
                <a16:creationId xmlns:a16="http://schemas.microsoft.com/office/drawing/2014/main" id="{01CE9044-D374-34DC-3C84-764C89CE2664}"/>
              </a:ext>
            </a:extLst>
          </p:cNvPr>
          <p:cNvPicPr>
            <a:picLocks noChangeAspect="1"/>
          </p:cNvPicPr>
          <p:nvPr/>
        </p:nvPicPr>
        <p:blipFill>
          <a:blip r:embed="rId2"/>
          <a:stretch>
            <a:fillRect/>
          </a:stretch>
        </p:blipFill>
        <p:spPr>
          <a:xfrm>
            <a:off x="0" y="-51319"/>
            <a:ext cx="1259557" cy="1017038"/>
          </a:xfrm>
          <a:prstGeom prst="rect">
            <a:avLst/>
          </a:prstGeom>
        </p:spPr>
      </p:pic>
    </p:spTree>
    <p:extLst>
      <p:ext uri="{BB962C8B-B14F-4D97-AF65-F5344CB8AC3E}">
        <p14:creationId xmlns:p14="http://schemas.microsoft.com/office/powerpoint/2010/main" val="106384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EBB8EF-B34F-5E32-5158-B7ABB7CA1F9A}"/>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290B4853-6223-E750-2424-BB3F4FABEFDB}"/>
              </a:ext>
            </a:extLst>
          </p:cNvPr>
          <p:cNvPicPr>
            <a:picLocks noChangeAspect="1"/>
          </p:cNvPicPr>
          <p:nvPr/>
        </p:nvPicPr>
        <p:blipFill>
          <a:blip r:embed="rId2"/>
          <a:stretch>
            <a:fillRect/>
          </a:stretch>
        </p:blipFill>
        <p:spPr>
          <a:xfrm>
            <a:off x="761751" y="1041297"/>
            <a:ext cx="5797669" cy="2599752"/>
          </a:xfrm>
          <a:prstGeom prst="rect">
            <a:avLst/>
          </a:prstGeom>
        </p:spPr>
      </p:pic>
      <p:pic>
        <p:nvPicPr>
          <p:cNvPr id="9" name="Picture 8">
            <a:extLst>
              <a:ext uri="{FF2B5EF4-FFF2-40B4-BE49-F238E27FC236}">
                <a16:creationId xmlns:a16="http://schemas.microsoft.com/office/drawing/2014/main" id="{1BF65FBE-A7E1-A524-7A7E-35DD25BB521F}"/>
              </a:ext>
            </a:extLst>
          </p:cNvPr>
          <p:cNvPicPr>
            <a:picLocks noChangeAspect="1"/>
          </p:cNvPicPr>
          <p:nvPr/>
        </p:nvPicPr>
        <p:blipFill>
          <a:blip r:embed="rId3"/>
          <a:stretch>
            <a:fillRect/>
          </a:stretch>
        </p:blipFill>
        <p:spPr>
          <a:xfrm>
            <a:off x="5669652" y="3753324"/>
            <a:ext cx="5975700" cy="2712027"/>
          </a:xfrm>
          <a:prstGeom prst="rect">
            <a:avLst/>
          </a:prstGeom>
        </p:spPr>
      </p:pic>
      <p:sp>
        <p:nvSpPr>
          <p:cNvPr id="15" name="TextBox 14">
            <a:extLst>
              <a:ext uri="{FF2B5EF4-FFF2-40B4-BE49-F238E27FC236}">
                <a16:creationId xmlns:a16="http://schemas.microsoft.com/office/drawing/2014/main" id="{6EB5CC41-0E3D-A9C1-844D-2473E0D9C363}"/>
              </a:ext>
            </a:extLst>
          </p:cNvPr>
          <p:cNvSpPr txBox="1"/>
          <p:nvPr/>
        </p:nvSpPr>
        <p:spPr>
          <a:xfrm>
            <a:off x="7328773" y="1415534"/>
            <a:ext cx="5543231" cy="369332"/>
          </a:xfrm>
          <a:prstGeom prst="rect">
            <a:avLst/>
          </a:prstGeom>
          <a:noFill/>
        </p:spPr>
        <p:txBody>
          <a:bodyPr wrap="square">
            <a:spAutoFit/>
          </a:bodyPr>
          <a:lstStyle/>
          <a:p>
            <a:r>
              <a:rPr lang="en-US" dirty="0"/>
              <a:t>WEBSITE ON NORMAL MODE</a:t>
            </a:r>
            <a:endParaRPr lang="en-IN" dirty="0"/>
          </a:p>
        </p:txBody>
      </p:sp>
      <p:sp>
        <p:nvSpPr>
          <p:cNvPr id="17" name="TextBox 16">
            <a:extLst>
              <a:ext uri="{FF2B5EF4-FFF2-40B4-BE49-F238E27FC236}">
                <a16:creationId xmlns:a16="http://schemas.microsoft.com/office/drawing/2014/main" id="{FED014F0-6866-B47D-B531-D8596A6C499D}"/>
              </a:ext>
            </a:extLst>
          </p:cNvPr>
          <p:cNvSpPr txBox="1"/>
          <p:nvPr/>
        </p:nvSpPr>
        <p:spPr>
          <a:xfrm>
            <a:off x="933061" y="4924671"/>
            <a:ext cx="4736591" cy="646331"/>
          </a:xfrm>
          <a:prstGeom prst="rect">
            <a:avLst/>
          </a:prstGeom>
          <a:noFill/>
        </p:spPr>
        <p:txBody>
          <a:bodyPr wrap="square">
            <a:spAutoFit/>
          </a:bodyPr>
          <a:lstStyle/>
          <a:p>
            <a:r>
              <a:rPr lang="en-US" dirty="0"/>
              <a:t>WEBSITE ON DARK MODE (FOR COMFORTABLE VIEWING IN NIGHT)</a:t>
            </a:r>
            <a:endParaRPr lang="en-IN" dirty="0"/>
          </a:p>
        </p:txBody>
      </p:sp>
      <p:pic>
        <p:nvPicPr>
          <p:cNvPr id="18" name="Picture 17">
            <a:extLst>
              <a:ext uri="{FF2B5EF4-FFF2-40B4-BE49-F238E27FC236}">
                <a16:creationId xmlns:a16="http://schemas.microsoft.com/office/drawing/2014/main" id="{61E8A3BD-C367-734D-F8AD-634BA771549B}"/>
              </a:ext>
            </a:extLst>
          </p:cNvPr>
          <p:cNvPicPr>
            <a:picLocks noChangeAspect="1"/>
          </p:cNvPicPr>
          <p:nvPr/>
        </p:nvPicPr>
        <p:blipFill>
          <a:blip r:embed="rId4"/>
          <a:stretch>
            <a:fillRect/>
          </a:stretch>
        </p:blipFill>
        <p:spPr>
          <a:xfrm>
            <a:off x="0" y="-51319"/>
            <a:ext cx="1259557" cy="1017038"/>
          </a:xfrm>
          <a:prstGeom prst="rect">
            <a:avLst/>
          </a:prstGeom>
        </p:spPr>
      </p:pic>
    </p:spTree>
    <p:extLst>
      <p:ext uri="{BB962C8B-B14F-4D97-AF65-F5344CB8AC3E}">
        <p14:creationId xmlns:p14="http://schemas.microsoft.com/office/powerpoint/2010/main" val="137773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7F2-DFFE-7E51-104B-8B1D889B6782}"/>
              </a:ext>
            </a:extLst>
          </p:cNvPr>
          <p:cNvSpPr>
            <a:spLocks noGrp="1"/>
          </p:cNvSpPr>
          <p:nvPr>
            <p:ph type="title"/>
          </p:nvPr>
        </p:nvSpPr>
        <p:spPr>
          <a:xfrm>
            <a:off x="1238171" y="727228"/>
            <a:ext cx="6766560" cy="768096"/>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F669D749-6447-1B0A-516F-6FB7442B5629}"/>
              </a:ext>
            </a:extLst>
          </p:cNvPr>
          <p:cNvSpPr>
            <a:spLocks noGrp="1"/>
          </p:cNvSpPr>
          <p:nvPr>
            <p:ph idx="1"/>
          </p:nvPr>
        </p:nvSpPr>
        <p:spPr>
          <a:xfrm>
            <a:off x="1238171" y="1652699"/>
            <a:ext cx="7308669" cy="3852362"/>
          </a:xfrm>
        </p:spPr>
        <p:txBody>
          <a:bodyPr/>
          <a:lstStyle/>
          <a:p>
            <a:pPr marL="285750" indent="-285750">
              <a:buFont typeface="Arial" panose="020B0604020202020204" pitchFamily="34" charset="0"/>
              <a:buChar char="•"/>
            </a:pPr>
            <a:r>
              <a:rPr lang="en-US" sz="3200" dirty="0"/>
              <a:t>Allow students to get notes.</a:t>
            </a:r>
          </a:p>
          <a:p>
            <a:pPr marL="285750" indent="-285750">
              <a:buFont typeface="Arial" panose="020B0604020202020204" pitchFamily="34" charset="0"/>
              <a:buChar char="•"/>
            </a:pPr>
            <a:r>
              <a:rPr lang="en-US" sz="3200" dirty="0"/>
              <a:t>Create an environment for students to study</a:t>
            </a:r>
          </a:p>
          <a:p>
            <a:pPr marL="285750" indent="-285750">
              <a:buFont typeface="Arial" panose="020B0604020202020204" pitchFamily="34" charset="0"/>
              <a:buChar char="•"/>
            </a:pPr>
            <a:r>
              <a:rPr lang="en-US" sz="3200" dirty="0"/>
              <a:t>Set remainders for upcoming activities  related to academics</a:t>
            </a:r>
          </a:p>
          <a:p>
            <a:pPr marL="285750" indent="-285750">
              <a:buFont typeface="Arial" panose="020B0604020202020204" pitchFamily="34" charset="0"/>
              <a:buChar char="•"/>
            </a:pPr>
            <a:r>
              <a:rPr lang="en-US" sz="3200" dirty="0"/>
              <a:t>Put all certificates and resources in one website.</a:t>
            </a:r>
            <a:endParaRPr lang="en-IN" sz="3200" dirty="0"/>
          </a:p>
        </p:txBody>
      </p:sp>
      <p:sp>
        <p:nvSpPr>
          <p:cNvPr id="4" name="Slide Number Placeholder 3">
            <a:extLst>
              <a:ext uri="{FF2B5EF4-FFF2-40B4-BE49-F238E27FC236}">
                <a16:creationId xmlns:a16="http://schemas.microsoft.com/office/drawing/2014/main" id="{14BD4C7D-C816-02C3-882D-D3BB03B8414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A4821A6C-1A51-4BA3-DEA1-BF60E87A4839}"/>
              </a:ext>
            </a:extLst>
          </p:cNvPr>
          <p:cNvPicPr>
            <a:picLocks noChangeAspect="1"/>
          </p:cNvPicPr>
          <p:nvPr/>
        </p:nvPicPr>
        <p:blipFill>
          <a:blip r:embed="rId2"/>
          <a:stretch>
            <a:fillRect/>
          </a:stretch>
        </p:blipFill>
        <p:spPr>
          <a:xfrm>
            <a:off x="0" y="-51319"/>
            <a:ext cx="1259557" cy="1017038"/>
          </a:xfrm>
          <a:prstGeom prst="rect">
            <a:avLst/>
          </a:prstGeom>
        </p:spPr>
      </p:pic>
    </p:spTree>
    <p:extLst>
      <p:ext uri="{BB962C8B-B14F-4D97-AF65-F5344CB8AC3E}">
        <p14:creationId xmlns:p14="http://schemas.microsoft.com/office/powerpoint/2010/main" val="246675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7F2-DFFE-7E51-104B-8B1D889B6782}"/>
              </a:ext>
            </a:extLst>
          </p:cNvPr>
          <p:cNvSpPr>
            <a:spLocks noGrp="1"/>
          </p:cNvSpPr>
          <p:nvPr>
            <p:ph type="title"/>
          </p:nvPr>
        </p:nvSpPr>
        <p:spPr>
          <a:xfrm>
            <a:off x="1259557" y="731520"/>
            <a:ext cx="6766560" cy="768096"/>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F669D749-6447-1B0A-516F-6FB7442B5629}"/>
              </a:ext>
            </a:extLst>
          </p:cNvPr>
          <p:cNvSpPr>
            <a:spLocks noGrp="1"/>
          </p:cNvSpPr>
          <p:nvPr>
            <p:ph idx="1"/>
          </p:nvPr>
        </p:nvSpPr>
        <p:spPr>
          <a:xfrm>
            <a:off x="1238171" y="1652699"/>
            <a:ext cx="7308669" cy="3852362"/>
          </a:xfrm>
        </p:spPr>
        <p:txBody>
          <a:bodyPr/>
          <a:lstStyle/>
          <a:p>
            <a:pPr marL="285750" indent="-285750">
              <a:buFont typeface="Arial" panose="020B0604020202020204" pitchFamily="34" charset="0"/>
              <a:buChar char="•"/>
            </a:pPr>
            <a:r>
              <a:rPr lang="en-US" sz="3200" dirty="0"/>
              <a:t>Creating a backend framework so students can login in it.</a:t>
            </a:r>
          </a:p>
          <a:p>
            <a:pPr marL="285750" indent="-285750">
              <a:buFont typeface="Arial" panose="020B0604020202020204" pitchFamily="34" charset="0"/>
              <a:buChar char="•"/>
            </a:pPr>
            <a:r>
              <a:rPr lang="en-US" sz="3200" dirty="0"/>
              <a:t>Using same backend to upload notes </a:t>
            </a:r>
          </a:p>
          <a:p>
            <a:pPr marL="285750" indent="-285750">
              <a:buFont typeface="Arial" panose="020B0604020202020204" pitchFamily="34" charset="0"/>
              <a:buChar char="•"/>
            </a:pPr>
            <a:r>
              <a:rPr lang="en-US" sz="3200" dirty="0"/>
              <a:t>Also allow students to visit outer links to access books on different website  (ex.-Amazon, Flipkart).</a:t>
            </a:r>
          </a:p>
          <a:p>
            <a:pPr marL="285750" indent="-285750">
              <a:buFont typeface="Arial" panose="020B0604020202020204" pitchFamily="34" charset="0"/>
              <a:buChar char="•"/>
            </a:pPr>
            <a:endParaRPr lang="en-IN" sz="3200" dirty="0"/>
          </a:p>
        </p:txBody>
      </p:sp>
      <p:sp>
        <p:nvSpPr>
          <p:cNvPr id="4" name="Slide Number Placeholder 3">
            <a:extLst>
              <a:ext uri="{FF2B5EF4-FFF2-40B4-BE49-F238E27FC236}">
                <a16:creationId xmlns:a16="http://schemas.microsoft.com/office/drawing/2014/main" id="{14BD4C7D-C816-02C3-882D-D3BB03B8414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D417BB6A-6BFB-792C-4997-1A87F7750FD2}"/>
              </a:ext>
            </a:extLst>
          </p:cNvPr>
          <p:cNvPicPr>
            <a:picLocks noChangeAspect="1"/>
          </p:cNvPicPr>
          <p:nvPr/>
        </p:nvPicPr>
        <p:blipFill>
          <a:blip r:embed="rId2"/>
          <a:stretch>
            <a:fillRect/>
          </a:stretch>
        </p:blipFill>
        <p:spPr>
          <a:xfrm>
            <a:off x="0" y="-51319"/>
            <a:ext cx="1259557" cy="1017038"/>
          </a:xfrm>
          <a:prstGeom prst="rect">
            <a:avLst/>
          </a:prstGeom>
        </p:spPr>
      </p:pic>
    </p:spTree>
    <p:extLst>
      <p:ext uri="{BB962C8B-B14F-4D97-AF65-F5344CB8AC3E}">
        <p14:creationId xmlns:p14="http://schemas.microsoft.com/office/powerpoint/2010/main" val="347038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3"/>
            <a:ext cx="4789776" cy="1971745"/>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{ECE37C03-E0FA-4DE0-94CD-1ED454A81B63}tf78438558_win32</Template>
  <TotalTime>280</TotalTime>
  <Words>301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PowerPoint Presentation</vt:lpstr>
      <vt:lpstr>TOPICS</vt:lpstr>
      <vt:lpstr>Introduction</vt:lpstr>
      <vt:lpstr>Technologies used  </vt:lpstr>
      <vt:lpstr>Working</vt:lpstr>
      <vt:lpstr>PowerPoint Presentation</vt:lpstr>
      <vt:lpstr>ADVANTAGES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DASHBOARD</dc:title>
  <dc:subject/>
  <dc:creator>aryn purohit</dc:creator>
  <cp:lastModifiedBy>aryn purohit</cp:lastModifiedBy>
  <cp:revision>5</cp:revision>
  <dcterms:created xsi:type="dcterms:W3CDTF">2023-02-14T15:20:29Z</dcterms:created>
  <dcterms:modified xsi:type="dcterms:W3CDTF">2023-03-13T12:52:29Z</dcterms:modified>
</cp:coreProperties>
</file>