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</p:sldIdLst>
  <p:sldSz cx="12776200" cy="10439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666" y="3045000"/>
            <a:ext cx="11518667" cy="470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6"/>
              </a:lnSpc>
            </a:pPr>
            <a:r>
              <a:rPr lang="en-US" sz="10899" spc="1951">
                <a:solidFill>
                  <a:srgbClr val="FFFFFF"/>
                </a:solidFill>
                <a:latin typeface="League Spartan"/>
              </a:rPr>
              <a:t>GNU/LINUX</a:t>
            </a:r>
          </a:p>
          <a:p>
            <a:pPr algn="ctr">
              <a:lnSpc>
                <a:spcPts val="12316"/>
              </a:lnSpc>
            </a:pPr>
            <a:r>
              <a:rPr lang="en-US" sz="10899" spc="1951">
                <a:solidFill>
                  <a:srgbClr val="FFFFFF"/>
                </a:solidFill>
                <a:latin typeface="League Spartan"/>
              </a:rPr>
              <a:t>GNU/LINUX</a:t>
            </a:r>
          </a:p>
          <a:p>
            <a:pPr algn="ctr">
              <a:lnSpc>
                <a:spcPts val="12316"/>
              </a:lnSpc>
            </a:pPr>
            <a:r>
              <a:rPr lang="en-US" sz="10899" spc="1951">
                <a:solidFill>
                  <a:srgbClr val="FFFFFF"/>
                </a:solidFill>
                <a:latin typeface="League Spartan"/>
              </a:rPr>
              <a:t>GNU/LINUX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7321" y="1618081"/>
            <a:ext cx="9325357" cy="7203839"/>
          </a:xfrm>
          <a:custGeom>
            <a:avLst/>
            <a:gdLst/>
            <a:ahLst/>
            <a:cxnLst/>
            <a:rect r="r" b="b" t="t" l="l"/>
            <a:pathLst>
              <a:path h="7203839" w="9325357">
                <a:moveTo>
                  <a:pt x="0" y="0"/>
                </a:moveTo>
                <a:lnTo>
                  <a:pt x="9325358" y="0"/>
                </a:lnTo>
                <a:lnTo>
                  <a:pt x="9325358" y="7203838"/>
                </a:lnTo>
                <a:lnTo>
                  <a:pt x="0" y="7203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DAF5V6StjtE</dc:identifier>
  <dcterms:modified xsi:type="dcterms:W3CDTF">2011-08-01T06:04:30Z</dcterms:modified>
  <cp:revision>1</cp:revision>
  <dc:title>GNU/Linux</dc:title>
</cp:coreProperties>
</file>