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5DD975-BEFB-44E5-B534-62F4F1C375CA}" type="datetimeFigureOut">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CFFB0-AE03-4373-A622-C7909121011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5896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5DD975-BEFB-44E5-B534-62F4F1C375CA}" type="datetimeFigureOut">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CFFB0-AE03-4373-A622-C79091210111}" type="slidenum">
              <a:rPr lang="en-IN" smtClean="0"/>
              <a:t>‹#›</a:t>
            </a:fld>
            <a:endParaRPr lang="en-IN"/>
          </a:p>
        </p:txBody>
      </p:sp>
    </p:spTree>
    <p:extLst>
      <p:ext uri="{BB962C8B-B14F-4D97-AF65-F5344CB8AC3E}">
        <p14:creationId xmlns:p14="http://schemas.microsoft.com/office/powerpoint/2010/main" val="377986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5DD975-BEFB-44E5-B534-62F4F1C375CA}" type="datetimeFigureOut">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CFFB0-AE03-4373-A622-C79091210111}" type="slidenum">
              <a:rPr lang="en-IN" smtClean="0"/>
              <a:t>‹#›</a:t>
            </a:fld>
            <a:endParaRPr lang="en-IN"/>
          </a:p>
        </p:txBody>
      </p:sp>
    </p:spTree>
    <p:extLst>
      <p:ext uri="{BB962C8B-B14F-4D97-AF65-F5344CB8AC3E}">
        <p14:creationId xmlns:p14="http://schemas.microsoft.com/office/powerpoint/2010/main" val="288692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5DD975-BEFB-44E5-B534-62F4F1C375CA}" type="datetimeFigureOut">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CFFB0-AE03-4373-A622-C79091210111}" type="slidenum">
              <a:rPr lang="en-IN" smtClean="0"/>
              <a:t>‹#›</a:t>
            </a:fld>
            <a:endParaRPr lang="en-IN"/>
          </a:p>
        </p:txBody>
      </p:sp>
    </p:spTree>
    <p:extLst>
      <p:ext uri="{BB962C8B-B14F-4D97-AF65-F5344CB8AC3E}">
        <p14:creationId xmlns:p14="http://schemas.microsoft.com/office/powerpoint/2010/main" val="386504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5DD975-BEFB-44E5-B534-62F4F1C375CA}" type="datetimeFigureOut">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DCFFB0-AE03-4373-A622-C7909121011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4182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5DD975-BEFB-44E5-B534-62F4F1C375CA}" type="datetimeFigureOut">
              <a:rPr lang="en-IN" smtClean="0"/>
              <a:t>05-04-2025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CFFB0-AE03-4373-A622-C79091210111}" type="slidenum">
              <a:rPr lang="en-IN" smtClean="0"/>
              <a:t>‹#›</a:t>
            </a:fld>
            <a:endParaRPr lang="en-IN"/>
          </a:p>
        </p:txBody>
      </p:sp>
    </p:spTree>
    <p:extLst>
      <p:ext uri="{BB962C8B-B14F-4D97-AF65-F5344CB8AC3E}">
        <p14:creationId xmlns:p14="http://schemas.microsoft.com/office/powerpoint/2010/main" val="3380185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5DD975-BEFB-44E5-B534-62F4F1C375CA}" type="datetimeFigureOut">
              <a:rPr lang="en-IN" smtClean="0"/>
              <a:t>05-04-2025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DCFFB0-AE03-4373-A622-C79091210111}" type="slidenum">
              <a:rPr lang="en-IN" smtClean="0"/>
              <a:t>‹#›</a:t>
            </a:fld>
            <a:endParaRPr lang="en-IN"/>
          </a:p>
        </p:txBody>
      </p:sp>
    </p:spTree>
    <p:extLst>
      <p:ext uri="{BB962C8B-B14F-4D97-AF65-F5344CB8AC3E}">
        <p14:creationId xmlns:p14="http://schemas.microsoft.com/office/powerpoint/2010/main" val="3354053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5DD975-BEFB-44E5-B534-62F4F1C375CA}" type="datetimeFigureOut">
              <a:rPr lang="en-IN" smtClean="0"/>
              <a:t>05-04-2025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DCFFB0-AE03-4373-A622-C79091210111}" type="slidenum">
              <a:rPr lang="en-IN" smtClean="0"/>
              <a:t>‹#›</a:t>
            </a:fld>
            <a:endParaRPr lang="en-IN"/>
          </a:p>
        </p:txBody>
      </p:sp>
    </p:spTree>
    <p:extLst>
      <p:ext uri="{BB962C8B-B14F-4D97-AF65-F5344CB8AC3E}">
        <p14:creationId xmlns:p14="http://schemas.microsoft.com/office/powerpoint/2010/main" val="3834267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15DD975-BEFB-44E5-B534-62F4F1C375CA}" type="datetimeFigureOut">
              <a:rPr lang="en-IN" smtClean="0"/>
              <a:t>05-04-2025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8DCFFB0-AE03-4373-A622-C79091210111}" type="slidenum">
              <a:rPr lang="en-IN" smtClean="0"/>
              <a:t>‹#›</a:t>
            </a:fld>
            <a:endParaRPr lang="en-IN"/>
          </a:p>
        </p:txBody>
      </p:sp>
    </p:spTree>
    <p:extLst>
      <p:ext uri="{BB962C8B-B14F-4D97-AF65-F5344CB8AC3E}">
        <p14:creationId xmlns:p14="http://schemas.microsoft.com/office/powerpoint/2010/main" val="1294768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15DD975-BEFB-44E5-B534-62F4F1C375CA}" type="datetimeFigureOut">
              <a:rPr lang="en-IN" smtClean="0"/>
              <a:t>05-04-2025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8DCFFB0-AE03-4373-A622-C79091210111}" type="slidenum">
              <a:rPr lang="en-IN" smtClean="0"/>
              <a:t>‹#›</a:t>
            </a:fld>
            <a:endParaRPr lang="en-IN"/>
          </a:p>
        </p:txBody>
      </p:sp>
    </p:spTree>
    <p:extLst>
      <p:ext uri="{BB962C8B-B14F-4D97-AF65-F5344CB8AC3E}">
        <p14:creationId xmlns:p14="http://schemas.microsoft.com/office/powerpoint/2010/main" val="1218107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5DD975-BEFB-44E5-B534-62F4F1C375CA}" type="datetimeFigureOut">
              <a:rPr lang="en-IN" smtClean="0"/>
              <a:t>05-04-2025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DCFFB0-AE03-4373-A622-C79091210111}" type="slidenum">
              <a:rPr lang="en-IN" smtClean="0"/>
              <a:t>‹#›</a:t>
            </a:fld>
            <a:endParaRPr lang="en-IN"/>
          </a:p>
        </p:txBody>
      </p:sp>
    </p:spTree>
    <p:extLst>
      <p:ext uri="{BB962C8B-B14F-4D97-AF65-F5344CB8AC3E}">
        <p14:creationId xmlns:p14="http://schemas.microsoft.com/office/powerpoint/2010/main" val="3795289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15DD975-BEFB-44E5-B534-62F4F1C375CA}" type="datetimeFigureOut">
              <a:rPr lang="en-IN" smtClean="0"/>
              <a:t>05-04-2025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8DCFFB0-AE03-4373-A622-C79091210111}"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7633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youtu.be/d5bNXB_Csh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41118-4E31-4173-1ADF-0BCE485B1B30}"/>
              </a:ext>
            </a:extLst>
          </p:cNvPr>
          <p:cNvSpPr>
            <a:spLocks noGrp="1"/>
          </p:cNvSpPr>
          <p:nvPr>
            <p:ph type="ctrTitle"/>
          </p:nvPr>
        </p:nvSpPr>
        <p:spPr>
          <a:xfrm>
            <a:off x="1100051" y="619300"/>
            <a:ext cx="10058400" cy="3566160"/>
          </a:xfrm>
        </p:spPr>
        <p:txBody>
          <a:bodyPr>
            <a:normAutofit fontScale="90000"/>
          </a:bodyPr>
          <a:lstStyle/>
          <a:p>
            <a:r>
              <a:rPr lang="en-IN" b="1" i="0" dirty="0" err="1">
                <a:solidFill>
                  <a:srgbClr val="383838"/>
                </a:solidFill>
                <a:effectLst/>
                <a:latin typeface="Inter"/>
              </a:rPr>
              <a:t>HackXplore</a:t>
            </a:r>
            <a:br>
              <a:rPr lang="en-IN" b="1" i="0" dirty="0">
                <a:solidFill>
                  <a:srgbClr val="383838"/>
                </a:solidFill>
                <a:effectLst/>
                <a:latin typeface="Inter"/>
              </a:rPr>
            </a:br>
            <a:br>
              <a:rPr lang="en-IN" b="1" i="0" u="sng" dirty="0">
                <a:solidFill>
                  <a:srgbClr val="383838"/>
                </a:solidFill>
                <a:effectLst/>
                <a:latin typeface="Inter"/>
              </a:rPr>
            </a:br>
            <a:r>
              <a:rPr lang="en-IN" sz="5000" i="0" u="sng" dirty="0">
                <a:solidFill>
                  <a:srgbClr val="383838"/>
                </a:solidFill>
                <a:effectLst/>
                <a:latin typeface="Inter"/>
              </a:rPr>
              <a:t>Team</a:t>
            </a:r>
            <a:r>
              <a:rPr lang="en-IN" sz="5000" i="0" dirty="0">
                <a:solidFill>
                  <a:srgbClr val="383838"/>
                </a:solidFill>
                <a:effectLst/>
                <a:latin typeface="Inter"/>
              </a:rPr>
              <a:t>: Goose</a:t>
            </a:r>
            <a:br>
              <a:rPr lang="en-IN" sz="5000" i="0" dirty="0">
                <a:solidFill>
                  <a:srgbClr val="383838"/>
                </a:solidFill>
                <a:effectLst/>
                <a:latin typeface="Inter"/>
              </a:rPr>
            </a:br>
            <a:r>
              <a:rPr lang="en-IN" sz="2800" i="0" dirty="0">
                <a:solidFill>
                  <a:srgbClr val="383838"/>
                </a:solidFill>
                <a:effectLst/>
                <a:latin typeface="Inter"/>
              </a:rPr>
              <a:t>Aryan Dangat</a:t>
            </a:r>
            <a:br>
              <a:rPr lang="en-IN" sz="2800" i="0" dirty="0">
                <a:solidFill>
                  <a:srgbClr val="383838"/>
                </a:solidFill>
                <a:effectLst/>
                <a:latin typeface="Inter"/>
              </a:rPr>
            </a:br>
            <a:r>
              <a:rPr lang="en-IN" sz="2800" i="0" dirty="0">
                <a:solidFill>
                  <a:srgbClr val="383838"/>
                </a:solidFill>
                <a:effectLst/>
                <a:latin typeface="Inter"/>
              </a:rPr>
              <a:t>Atharva Prabhu</a:t>
            </a:r>
            <a:br>
              <a:rPr lang="en-IN" sz="2800" i="0" dirty="0">
                <a:solidFill>
                  <a:srgbClr val="383838"/>
                </a:solidFill>
                <a:effectLst/>
                <a:latin typeface="Inter"/>
              </a:rPr>
            </a:br>
            <a:r>
              <a:rPr lang="en-IN" sz="2800" i="0" dirty="0">
                <a:solidFill>
                  <a:srgbClr val="383838"/>
                </a:solidFill>
                <a:effectLst/>
                <a:latin typeface="Inter"/>
              </a:rPr>
              <a:t>Nitish Bhosle</a:t>
            </a:r>
            <a:br>
              <a:rPr lang="en-IN" sz="2800" i="0" dirty="0">
                <a:solidFill>
                  <a:srgbClr val="383838"/>
                </a:solidFill>
                <a:effectLst/>
                <a:latin typeface="Inter"/>
              </a:rPr>
            </a:br>
            <a:r>
              <a:rPr lang="en-IN" sz="2800" i="0" dirty="0">
                <a:solidFill>
                  <a:srgbClr val="383838"/>
                </a:solidFill>
                <a:effectLst/>
                <a:latin typeface="Inter"/>
              </a:rPr>
              <a:t>Spandan Deb</a:t>
            </a:r>
            <a:endParaRPr lang="en-IN" sz="2800" dirty="0"/>
          </a:p>
        </p:txBody>
      </p:sp>
      <p:sp>
        <p:nvSpPr>
          <p:cNvPr id="3" name="Subtitle 2">
            <a:extLst>
              <a:ext uri="{FF2B5EF4-FFF2-40B4-BE49-F238E27FC236}">
                <a16:creationId xmlns:a16="http://schemas.microsoft.com/office/drawing/2014/main" id="{5D1F40AF-1F46-CCE0-FFCD-7E3E883BCEAE}"/>
              </a:ext>
            </a:extLst>
          </p:cNvPr>
          <p:cNvSpPr>
            <a:spLocks noGrp="1"/>
          </p:cNvSpPr>
          <p:nvPr>
            <p:ph type="subTitle" idx="1"/>
          </p:nvPr>
        </p:nvSpPr>
        <p:spPr/>
        <p:txBody>
          <a:bodyPr>
            <a:normAutofit fontScale="77500" lnSpcReduction="20000"/>
          </a:bodyPr>
          <a:lstStyle/>
          <a:p>
            <a:r>
              <a:rPr lang="en-IN" b="1" dirty="0"/>
              <a:t>AI-Driven College Event Planning System</a:t>
            </a:r>
            <a:br>
              <a:rPr lang="en-IN" dirty="0"/>
            </a:br>
            <a:r>
              <a:rPr lang="en-IN" dirty="0"/>
              <a:t>A smart platform that automates event management, enhances committee collaboration, and optimizes attendee engagement. Leveraging AI, it streamlines PR, task allocation, real-time communication, and post-event analytics.</a:t>
            </a:r>
          </a:p>
        </p:txBody>
      </p:sp>
    </p:spTree>
    <p:extLst>
      <p:ext uri="{BB962C8B-B14F-4D97-AF65-F5344CB8AC3E}">
        <p14:creationId xmlns:p14="http://schemas.microsoft.com/office/powerpoint/2010/main" val="3575608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F1F58-F20E-ED0E-A7DB-AE15CB0C2222}"/>
              </a:ext>
            </a:extLst>
          </p:cNvPr>
          <p:cNvSpPr>
            <a:spLocks noGrp="1"/>
          </p:cNvSpPr>
          <p:nvPr>
            <p:ph type="title"/>
          </p:nvPr>
        </p:nvSpPr>
        <p:spPr/>
        <p:txBody>
          <a:bodyPr/>
          <a:lstStyle/>
          <a:p>
            <a:r>
              <a:rPr lang="en-US" b="1" u="sng" dirty="0"/>
              <a:t>Problem Statement:</a:t>
            </a:r>
            <a:endParaRPr lang="en-IN" b="1" u="sng" dirty="0"/>
          </a:p>
        </p:txBody>
      </p:sp>
      <p:sp>
        <p:nvSpPr>
          <p:cNvPr id="3" name="Content Placeholder 2">
            <a:extLst>
              <a:ext uri="{FF2B5EF4-FFF2-40B4-BE49-F238E27FC236}">
                <a16:creationId xmlns:a16="http://schemas.microsoft.com/office/drawing/2014/main" id="{AF9534F6-AF42-2FEB-96C7-939677CA7FB1}"/>
              </a:ext>
            </a:extLst>
          </p:cNvPr>
          <p:cNvSpPr>
            <a:spLocks noGrp="1"/>
          </p:cNvSpPr>
          <p:nvPr>
            <p:ph idx="1"/>
          </p:nvPr>
        </p:nvSpPr>
        <p:spPr/>
        <p:txBody>
          <a:bodyPr>
            <a:normAutofit lnSpcReduction="10000"/>
          </a:bodyPr>
          <a:lstStyle/>
          <a:p>
            <a:pPr>
              <a:buNone/>
            </a:pPr>
            <a:r>
              <a:rPr lang="en-US" dirty="0"/>
              <a:t>  Organizing college events—tech fests, cultural festivals, sports meets, or seminars—is complex, requiring coordination across PR, marketing, logistics, and technical teams. Real-time challenges like communicating properly, task assignments, and attendee engagement make the process inefficient. Traditional tools lack intelligent automation, and ease of completion. Thus leading to miscommunication and increased manual workload.</a:t>
            </a:r>
          </a:p>
          <a:p>
            <a:pPr>
              <a:buNone/>
            </a:pPr>
            <a:r>
              <a:rPr lang="en-US" b="1" u="sng" dirty="0"/>
              <a:t>KEY AREAS TO EXPLORE</a:t>
            </a:r>
          </a:p>
          <a:p>
            <a:pPr>
              <a:buFont typeface="Arial" panose="020B0604020202020204" pitchFamily="34" charset="0"/>
              <a:buChar char="•"/>
            </a:pPr>
            <a:r>
              <a:rPr lang="en-US" b="1" dirty="0"/>
              <a:t>Committee-Based Event Management</a:t>
            </a:r>
            <a:r>
              <a:rPr lang="en-US" dirty="0"/>
              <a:t> – AI-driven task allocation, adding events dynamically .</a:t>
            </a:r>
          </a:p>
          <a:p>
            <a:pPr>
              <a:buFont typeface="Arial" panose="020B0604020202020204" pitchFamily="34" charset="0"/>
              <a:buChar char="•"/>
            </a:pPr>
            <a:r>
              <a:rPr lang="en-US" b="1" dirty="0"/>
              <a:t>Automated PR &amp; Marketing</a:t>
            </a:r>
            <a:r>
              <a:rPr lang="en-US" dirty="0"/>
              <a:t> – AI Content Suggestions ,AI powered video and image generation.</a:t>
            </a:r>
          </a:p>
          <a:p>
            <a:pPr>
              <a:buFont typeface="Arial" panose="020B0604020202020204" pitchFamily="34" charset="0"/>
              <a:buChar char="•"/>
            </a:pPr>
            <a:r>
              <a:rPr lang="en-US" b="1" dirty="0"/>
              <a:t>Event Tech Integration</a:t>
            </a:r>
            <a:r>
              <a:rPr lang="en-US" dirty="0"/>
              <a:t> – Centralized upcoming events page, online registrations, AI based content  suggestions, sharing of messages on different platforms and budget optimizer.</a:t>
            </a:r>
          </a:p>
          <a:p>
            <a:pPr>
              <a:buFont typeface="Arial" panose="020B0604020202020204" pitchFamily="34" charset="0"/>
              <a:buChar char="•"/>
            </a:pPr>
            <a:r>
              <a:rPr lang="en-US" b="1" dirty="0"/>
              <a:t>Post-Event Analytics</a:t>
            </a:r>
            <a:r>
              <a:rPr lang="en-US" dirty="0"/>
              <a:t> – Analytics  on feedback and performance reviews. It will help us to plan the future events in a better manner.</a:t>
            </a:r>
          </a:p>
          <a:p>
            <a:endParaRPr lang="en-IN" dirty="0"/>
          </a:p>
        </p:txBody>
      </p:sp>
    </p:spTree>
    <p:extLst>
      <p:ext uri="{BB962C8B-B14F-4D97-AF65-F5344CB8AC3E}">
        <p14:creationId xmlns:p14="http://schemas.microsoft.com/office/powerpoint/2010/main" val="3956714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7B38D-99D6-2434-FE62-3013E7763368}"/>
              </a:ext>
            </a:extLst>
          </p:cNvPr>
          <p:cNvSpPr>
            <a:spLocks noGrp="1"/>
          </p:cNvSpPr>
          <p:nvPr>
            <p:ph type="title"/>
          </p:nvPr>
        </p:nvSpPr>
        <p:spPr>
          <a:xfrm>
            <a:off x="1066800" y="601371"/>
            <a:ext cx="10058400" cy="676958"/>
          </a:xfrm>
        </p:spPr>
        <p:txBody>
          <a:bodyPr>
            <a:normAutofit fontScale="90000"/>
          </a:bodyPr>
          <a:lstStyle/>
          <a:p>
            <a:r>
              <a:rPr lang="en-US" dirty="0"/>
              <a:t>Proposed design (user case diagram):</a:t>
            </a:r>
            <a:endParaRPr lang="en-IN" dirty="0"/>
          </a:p>
        </p:txBody>
      </p:sp>
      <p:pic>
        <p:nvPicPr>
          <p:cNvPr id="8" name="Content Placeholder 7">
            <a:extLst>
              <a:ext uri="{FF2B5EF4-FFF2-40B4-BE49-F238E27FC236}">
                <a16:creationId xmlns:a16="http://schemas.microsoft.com/office/drawing/2014/main" id="{FC2C2A8A-9496-FDC1-21BF-FFC8C46A107D}"/>
              </a:ext>
            </a:extLst>
          </p:cNvPr>
          <p:cNvPicPr>
            <a:picLocks noGrp="1" noChangeAspect="1"/>
          </p:cNvPicPr>
          <p:nvPr>
            <p:ph idx="1"/>
          </p:nvPr>
        </p:nvPicPr>
        <p:blipFill>
          <a:blip r:embed="rId2"/>
          <a:stretch>
            <a:fillRect/>
          </a:stretch>
        </p:blipFill>
        <p:spPr>
          <a:xfrm>
            <a:off x="591383" y="1877961"/>
            <a:ext cx="4757250" cy="4040189"/>
          </a:xfrm>
        </p:spPr>
      </p:pic>
      <p:pic>
        <p:nvPicPr>
          <p:cNvPr id="10" name="Picture 9">
            <a:extLst>
              <a:ext uri="{FF2B5EF4-FFF2-40B4-BE49-F238E27FC236}">
                <a16:creationId xmlns:a16="http://schemas.microsoft.com/office/drawing/2014/main" id="{214A6D75-E842-5BDD-3577-C699DD87446A}"/>
              </a:ext>
            </a:extLst>
          </p:cNvPr>
          <p:cNvPicPr>
            <a:picLocks noChangeAspect="1"/>
          </p:cNvPicPr>
          <p:nvPr/>
        </p:nvPicPr>
        <p:blipFill>
          <a:blip r:embed="rId3"/>
          <a:stretch>
            <a:fillRect/>
          </a:stretch>
        </p:blipFill>
        <p:spPr>
          <a:xfrm>
            <a:off x="5570229" y="1877961"/>
            <a:ext cx="5456393" cy="3886537"/>
          </a:xfrm>
          <a:prstGeom prst="rect">
            <a:avLst/>
          </a:prstGeom>
        </p:spPr>
      </p:pic>
    </p:spTree>
    <p:extLst>
      <p:ext uri="{BB962C8B-B14F-4D97-AF65-F5344CB8AC3E}">
        <p14:creationId xmlns:p14="http://schemas.microsoft.com/office/powerpoint/2010/main" val="3074582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4722-9BE7-C66D-1F51-D88A79D3A374}"/>
              </a:ext>
            </a:extLst>
          </p:cNvPr>
          <p:cNvSpPr>
            <a:spLocks noGrp="1"/>
          </p:cNvSpPr>
          <p:nvPr>
            <p:ph type="title"/>
          </p:nvPr>
        </p:nvSpPr>
        <p:spPr/>
        <p:txBody>
          <a:bodyPr/>
          <a:lstStyle/>
          <a:p>
            <a:r>
              <a:rPr lang="en-US" dirty="0"/>
              <a:t>Flow of our project:</a:t>
            </a:r>
            <a:endParaRPr lang="en-IN" dirty="0"/>
          </a:p>
        </p:txBody>
      </p:sp>
      <p:pic>
        <p:nvPicPr>
          <p:cNvPr id="5" name="Content Placeholder 4">
            <a:extLst>
              <a:ext uri="{FF2B5EF4-FFF2-40B4-BE49-F238E27FC236}">
                <a16:creationId xmlns:a16="http://schemas.microsoft.com/office/drawing/2014/main" id="{9EBABDA3-86A4-58F7-8C24-E06858B27E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131628"/>
            <a:ext cx="10058400" cy="3767727"/>
          </a:xfrm>
        </p:spPr>
      </p:pic>
    </p:spTree>
    <p:extLst>
      <p:ext uri="{BB962C8B-B14F-4D97-AF65-F5344CB8AC3E}">
        <p14:creationId xmlns:p14="http://schemas.microsoft.com/office/powerpoint/2010/main" val="78307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1F461-C2EB-1D8A-BC7E-878199BE52A9}"/>
              </a:ext>
            </a:extLst>
          </p:cNvPr>
          <p:cNvSpPr>
            <a:spLocks noGrp="1"/>
          </p:cNvSpPr>
          <p:nvPr>
            <p:ph type="title"/>
          </p:nvPr>
        </p:nvSpPr>
        <p:spPr/>
        <p:txBody>
          <a:bodyPr/>
          <a:lstStyle/>
          <a:p>
            <a:r>
              <a:rPr lang="en-US" b="1" dirty="0"/>
              <a:t>    Demo:</a:t>
            </a:r>
            <a:endParaRPr lang="en-IN" b="1" dirty="0"/>
          </a:p>
        </p:txBody>
      </p:sp>
      <p:sp>
        <p:nvSpPr>
          <p:cNvPr id="3" name="Content Placeholder 2">
            <a:extLst>
              <a:ext uri="{FF2B5EF4-FFF2-40B4-BE49-F238E27FC236}">
                <a16:creationId xmlns:a16="http://schemas.microsoft.com/office/drawing/2014/main" id="{8D89F848-1BE5-3A06-FD4F-31BAFEDCCD37}"/>
              </a:ext>
            </a:extLst>
          </p:cNvPr>
          <p:cNvSpPr>
            <a:spLocks noGrp="1"/>
          </p:cNvSpPr>
          <p:nvPr>
            <p:ph idx="1"/>
          </p:nvPr>
        </p:nvSpPr>
        <p:spPr/>
        <p:txBody>
          <a:bodyPr/>
          <a:lstStyle/>
          <a:p>
            <a:endParaRPr lang="en-IN" dirty="0">
              <a:hlinkClick r:id="rId2"/>
            </a:endParaRPr>
          </a:p>
          <a:p>
            <a:r>
              <a:rPr lang="en-IN" dirty="0">
                <a:hlinkClick r:id="rId2"/>
              </a:rPr>
              <a:t>https://youtu.be/d5bNXB_Cshs</a:t>
            </a:r>
            <a:endParaRPr lang="en-IN" dirty="0"/>
          </a:p>
          <a:p>
            <a:endParaRPr lang="en-IN" dirty="0"/>
          </a:p>
        </p:txBody>
      </p:sp>
    </p:spTree>
    <p:extLst>
      <p:ext uri="{BB962C8B-B14F-4D97-AF65-F5344CB8AC3E}">
        <p14:creationId xmlns:p14="http://schemas.microsoft.com/office/powerpoint/2010/main" val="2564351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4F964-812D-F373-A6E7-1FACCFDA8F1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4B8BA23-EA2E-9977-7614-B37C21FA6E27}"/>
              </a:ext>
            </a:extLst>
          </p:cNvPr>
          <p:cNvSpPr>
            <a:spLocks noGrp="1"/>
          </p:cNvSpPr>
          <p:nvPr>
            <p:ph idx="1"/>
          </p:nvPr>
        </p:nvSpPr>
        <p:spPr>
          <a:xfrm>
            <a:off x="3907339" y="2631222"/>
            <a:ext cx="4438281" cy="1772537"/>
          </a:xfrm>
        </p:spPr>
        <p:txBody>
          <a:bodyPr>
            <a:normAutofit fontScale="92500"/>
          </a:bodyPr>
          <a:lstStyle/>
          <a:p>
            <a:r>
              <a:rPr lang="en-US" sz="8000" dirty="0"/>
              <a:t>Thank You</a:t>
            </a:r>
            <a:endParaRPr lang="en-IN" sz="8000" dirty="0"/>
          </a:p>
        </p:txBody>
      </p:sp>
    </p:spTree>
    <p:extLst>
      <p:ext uri="{BB962C8B-B14F-4D97-AF65-F5344CB8AC3E}">
        <p14:creationId xmlns:p14="http://schemas.microsoft.com/office/powerpoint/2010/main" val="141631782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152</TotalTime>
  <Words>240</Words>
  <Application>Microsoft Office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Inter</vt:lpstr>
      <vt:lpstr>Retrospect</vt:lpstr>
      <vt:lpstr>HackXplore  Team: Goose Aryan Dangat Atharva Prabhu Nitish Bhosle Spandan Deb</vt:lpstr>
      <vt:lpstr>Problem Statement:</vt:lpstr>
      <vt:lpstr>Proposed design (user case diagram):</vt:lpstr>
      <vt:lpstr>Flow of our project:</vt:lpstr>
      <vt:lpstr>    Demo: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HackXplore  Team: Goose Aryan Dangat Atharva Prabhu Nitish Bhosle Spandan Deb</dc:title>
  <dc:creator>Aryan Dangat</dc:creator>
  <cp:lastModifiedBy>Aryan Dangat</cp:lastModifiedBy>
  <cp:revision>4</cp:revision>
  <dcterms:created xsi:type="dcterms:W3CDTF">2025-03-24T16:05:56Z</dcterms:created>
  <dcterms:modified xsi:type="dcterms:W3CDTF">2025-04-05T05:53:27Z</dcterms:modified>
</cp:coreProperties>
</file>