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43E152D-D1B2-4A0B-A551-C68F63C9DB38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6A0EA12-9443-4A41-8621-895EFB506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GLOBAL MOVIE ANALYSIS BY </a:t>
            </a:r>
            <a:r>
              <a:rPr lang="en-GB" sz="9800" b="1" spc="3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IMDb</a:t>
            </a:r>
            <a:endParaRPr lang="en-US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71876"/>
            <a:ext cx="6581804" cy="3000396"/>
          </a:xfrm>
        </p:spPr>
        <p:txBody>
          <a:bodyPr>
            <a:normAutofit/>
          </a:bodyPr>
          <a:lstStyle/>
          <a:p>
            <a:r>
              <a:rPr lang="en-GB" dirty="0" smtClean="0"/>
              <a:t>ARYAN KUMAR </a:t>
            </a:r>
            <a:r>
              <a:rPr lang="en-GB" dirty="0" smtClean="0"/>
              <a:t>DWIVEDI</a:t>
            </a:r>
            <a:endParaRPr lang="en-GB" dirty="0" smtClean="0"/>
          </a:p>
          <a:p>
            <a:r>
              <a:rPr lang="en-GB" dirty="0" smtClean="0"/>
              <a:t>BCA DS 22</a:t>
            </a:r>
          </a:p>
          <a:p>
            <a:r>
              <a:rPr lang="en-GB" dirty="0" smtClean="0"/>
              <a:t>1230258112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48"/>
          </a:xfrm>
        </p:spPr>
        <p:txBody>
          <a:bodyPr/>
          <a:lstStyle/>
          <a:p>
            <a:r>
              <a:rPr lang="en-GB" dirty="0" smtClean="0"/>
              <a:t>STEPS IN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115328" cy="5500726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</a:pPr>
            <a:r>
              <a:rPr lang="en-GB" sz="2000" spc="300" dirty="0" smtClean="0"/>
              <a:t>REQUIREMENT GETHERING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DATA WALKTHROUGH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DATA CLEANING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DATA PROCESSING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DASHBOARD LAY OUTING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CHARTS DEVELOPMENT AND FORMATTING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DASHBOARD / REPORT DEVELOPMENT </a:t>
            </a:r>
          </a:p>
          <a:p>
            <a:pPr>
              <a:lnSpc>
                <a:spcPct val="220000"/>
              </a:lnSpc>
            </a:pPr>
            <a:r>
              <a:rPr lang="en-GB" sz="2000" spc="300" dirty="0" smtClean="0"/>
              <a:t>INSIGHT GENERATION </a:t>
            </a:r>
            <a:endParaRPr lang="en-US" sz="2000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 OF ANALYSIS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800" spc="300" dirty="0" smtClean="0"/>
              <a:t>TO CONDUCT A COMPRENHESIVE ANALYSIS OF </a:t>
            </a:r>
            <a:r>
              <a:rPr lang="en-GB" sz="2800" spc="300" dirty="0" err="1" smtClean="0"/>
              <a:t>IMDb’S</a:t>
            </a:r>
            <a:r>
              <a:rPr lang="en-GB" sz="2800" spc="300" dirty="0" smtClean="0"/>
              <a:t> MOVIE DATA.</a:t>
            </a:r>
          </a:p>
          <a:p>
            <a:pPr>
              <a:lnSpc>
                <a:spcPct val="150000"/>
              </a:lnSpc>
            </a:pPr>
            <a:endParaRPr lang="en-GB" sz="2800" spc="300" dirty="0" smtClean="0"/>
          </a:p>
          <a:p>
            <a:pPr>
              <a:lnSpc>
                <a:spcPct val="150000"/>
              </a:lnSpc>
            </a:pPr>
            <a:r>
              <a:rPr lang="en-GB" sz="2800" spc="300" dirty="0" smtClean="0"/>
              <a:t> TO GET THE TOTAL MOVIE RELEASE AROUND THE WORLD ACCORDING TO THE RATING ON PLATFORM.</a:t>
            </a:r>
          </a:p>
          <a:p>
            <a:pPr>
              <a:lnSpc>
                <a:spcPct val="150000"/>
              </a:lnSpc>
            </a:pPr>
            <a:r>
              <a:rPr lang="en-GB" sz="2800" spc="300" dirty="0" smtClean="0"/>
              <a:t>CONTRIBUTION OF DIFFERENT COUNTRIES IN TOTAL MOVIE CREATION BY COUNTRIES.</a:t>
            </a:r>
          </a:p>
          <a:p>
            <a:pPr>
              <a:lnSpc>
                <a:spcPct val="150000"/>
              </a:lnSpc>
            </a:pPr>
            <a:r>
              <a:rPr lang="en-GB" sz="2800" spc="300" dirty="0" smtClean="0"/>
              <a:t>LANGUAGE’S IN MOVIE OF DIFFERENT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31807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DATA MANUPULATING AND CLEANIING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spc="300" dirty="0" smtClean="0"/>
              <a:t> REMOVED ALL THE NULL VALUES FROM THE DATA SET.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spc="300" dirty="0" smtClean="0"/>
              <a:t>REPLACED CODE NAME OF THE COUNTRIES WITH THEIR REAL NAMES.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spc="300" dirty="0" smtClean="0"/>
              <a:t>CHECKED THE ERRORS IN THE DATA SET 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400" spc="300" dirty="0" smtClean="0"/>
              <a:t>MAINTAINED THE ACCURACY OF THE DATA FOR THE DASHBOARD DEVELOPMENT.</a:t>
            </a:r>
            <a:endParaRPr lang="en-US" sz="2400" spc="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 smtClean="0"/>
              <a:t>DATA PRE- PROCESSING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3600" spc="300" dirty="0" smtClean="0"/>
              <a:t>Data pre </a:t>
            </a:r>
            <a:r>
              <a:rPr lang="en-GB" sz="3600" spc="300" dirty="0" err="1" smtClean="0"/>
              <a:t>pre</a:t>
            </a:r>
            <a:r>
              <a:rPr lang="en-GB" sz="3600" spc="300" dirty="0" smtClean="0"/>
              <a:t>- processing includes to checking of data about the data is able to read by the tool or not. </a:t>
            </a:r>
          </a:p>
          <a:p>
            <a:pPr>
              <a:lnSpc>
                <a:spcPct val="150000"/>
              </a:lnSpc>
            </a:pPr>
            <a:r>
              <a:rPr lang="en-GB" sz="3600" spc="300" dirty="0" smtClean="0"/>
              <a:t>Removal of blank spaces and make it ready for the model.</a:t>
            </a:r>
            <a:endParaRPr lang="en-US" sz="3600" spc="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(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1" y="0"/>
            <a:ext cx="8786875" cy="67575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113</TotalTime>
  <Words>166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GLOBAL MOVIE ANALYSIS BY IMDb</vt:lpstr>
      <vt:lpstr>STEPS IN ANALYSIS </vt:lpstr>
      <vt:lpstr>REQUIREMENT OF ANALYSIS  </vt:lpstr>
      <vt:lpstr>DATA MANUPULATING AND CLEANIING </vt:lpstr>
      <vt:lpstr>DATA PRE- PROCESSING </vt:lpstr>
      <vt:lpstr>Slide 6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12</cp:revision>
  <dcterms:created xsi:type="dcterms:W3CDTF">2024-11-16T16:26:36Z</dcterms:created>
  <dcterms:modified xsi:type="dcterms:W3CDTF">2024-11-26T17:01:50Z</dcterms:modified>
</cp:coreProperties>
</file>