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ExtraBold" panose="000009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a:solidFill>
                  <a:schemeClr val="accent2"/>
                </a:solidFill>
              </a:rPr>
              <a:t>Prepared by:</a:t>
            </a:r>
          </a:p>
          <a:p>
            <a:r>
              <a:rPr lang="en-US" sz="1100" dirty="0">
                <a:solidFill>
                  <a:schemeClr val="accent2"/>
                </a:solidFill>
              </a:rPr>
              <a:t>Aryan Yadav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611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 ExtraBold</vt:lpstr>
      <vt:lpstr>Montserrat</vt:lpstr>
      <vt:lpstr>Arial</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Aryan Yadav</cp:lastModifiedBy>
  <cp:revision>26</cp:revision>
  <dcterms:modified xsi:type="dcterms:W3CDTF">2024-04-24T18:06:11Z</dcterms:modified>
</cp:coreProperties>
</file>