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704" r:id="rId2"/>
    <p:sldId id="697" r:id="rId3"/>
    <p:sldId id="705" r:id="rId4"/>
    <p:sldId id="706" r:id="rId5"/>
    <p:sldId id="707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84848" autoAdjust="0"/>
  </p:normalViewPr>
  <p:slideViewPr>
    <p:cSldViewPr>
      <p:cViewPr varScale="1">
        <p:scale>
          <a:sx n="100" d="100"/>
          <a:sy n="100" d="100"/>
        </p:scale>
        <p:origin x="756" y="7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4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Mutation Testing (Fault Injection) </a:t>
            </a:r>
          </a:p>
          <a:p>
            <a:r>
              <a:rPr lang="en-CA" dirty="0"/>
              <a:t>GUI/Web Test Automation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FA385-5E1C-46FE-AE81-4423A4839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7022" b="6621"/>
          <a:stretch/>
        </p:blipFill>
        <p:spPr>
          <a:xfrm>
            <a:off x="6012160" y="4077071"/>
            <a:ext cx="2530624" cy="187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st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Install and get familiar with a mutation test tool (e.g. </a:t>
            </a:r>
            <a:r>
              <a:rPr lang="en-US" sz="2400" dirty="0" err="1"/>
              <a:t>muJava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Install and get familiar with a GUI/Web test automation tool (e.g. Selenium, </a:t>
            </a:r>
            <a:r>
              <a:rPr lang="en-CA" sz="2400" dirty="0" err="1"/>
              <a:t>SikuliX</a:t>
            </a:r>
            <a:r>
              <a:rPr lang="en-CA" sz="2400" dirty="0"/>
              <a:t>, etc.</a:t>
            </a:r>
            <a:r>
              <a:rPr lang="en-US" sz="2400" dirty="0"/>
              <a:t>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baseline="30000" dirty="0">
                <a:solidFill>
                  <a:srgbClr val="FF0000"/>
                </a:solidFill>
              </a:rPr>
              <a:t>nd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Design and run mutation testing on your test suite</a:t>
            </a:r>
          </a:p>
          <a:p>
            <a:pPr lvl="1"/>
            <a:r>
              <a:rPr lang="en-US" sz="2400" dirty="0"/>
              <a:t>Design test cases (scripts) for some functions using test automation tool</a:t>
            </a:r>
          </a:p>
          <a:p>
            <a:pPr lvl="1"/>
            <a:r>
              <a:rPr lang="en-US" sz="2400" dirty="0"/>
              <a:t>Demo both parts</a:t>
            </a:r>
          </a:p>
          <a:p>
            <a:endParaRPr lang="en-US" sz="2800" dirty="0"/>
          </a:p>
          <a:p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–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Install a mutation testing  tool</a:t>
            </a:r>
          </a:p>
          <a:p>
            <a:r>
              <a:rPr lang="en-CA" sz="2800" dirty="0"/>
              <a:t>Run mutation testing for the given SUT and your own tests, and record the results</a:t>
            </a:r>
          </a:p>
          <a:p>
            <a:r>
              <a:rPr lang="en-CA" sz="2800" dirty="0"/>
              <a:t>Identify some equivalent mutants and describe your approach for finding them</a:t>
            </a:r>
          </a:p>
          <a:p>
            <a:r>
              <a:rPr lang="en-CA" sz="2800" dirty="0"/>
              <a:t>Design new test cases to increase your mutation score by at least 10% for each class (Classes under test: Range.java, DataUtilities.java,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3313487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–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Selenium and </a:t>
            </a:r>
            <a:r>
              <a:rPr lang="en-CA" dirty="0" err="1"/>
              <a:t>SikuliX</a:t>
            </a:r>
            <a:endParaRPr lang="en-CA" dirty="0"/>
          </a:p>
          <a:p>
            <a:r>
              <a:rPr lang="en-CA" dirty="0"/>
              <a:t>Follow instructions to </a:t>
            </a:r>
          </a:p>
          <a:p>
            <a:pPr lvl="1"/>
            <a:r>
              <a:rPr lang="en-CA" dirty="0"/>
              <a:t>Design test cases for at least 2 functionalities (per student) of the selected websites</a:t>
            </a:r>
          </a:p>
          <a:p>
            <a:pPr lvl="1"/>
            <a:r>
              <a:rPr lang="en-CA" dirty="0"/>
              <a:t>Automate your designed test cases using Selenium and add verification points to your scripts</a:t>
            </a:r>
          </a:p>
          <a:p>
            <a:r>
              <a:rPr lang="en-CA" dirty="0"/>
              <a:t>Compare Selenium with </a:t>
            </a:r>
            <a:r>
              <a:rPr lang="en-CA" dirty="0" err="1"/>
              <a:t>SikuliX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2110473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9808</TotalTime>
  <Words>234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Rounded MT Bold</vt:lpstr>
      <vt:lpstr>Tahoma</vt:lpstr>
      <vt:lpstr>Times New Roman</vt:lpstr>
      <vt:lpstr>Wingdings</vt:lpstr>
      <vt:lpstr>UofC_template</vt:lpstr>
      <vt:lpstr>SENG 438 Software Testing, Reliability &amp; Quality</vt:lpstr>
      <vt:lpstr>Assignment 4</vt:lpstr>
      <vt:lpstr>Activities</vt:lpstr>
      <vt:lpstr>Assignment 4 – Part 1</vt:lpstr>
      <vt:lpstr>Assignment 4 – Part 2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Behrouz Far</cp:lastModifiedBy>
  <cp:revision>718</cp:revision>
  <cp:lastPrinted>2000-05-10T02:49:50Z</cp:lastPrinted>
  <dcterms:created xsi:type="dcterms:W3CDTF">1997-04-20T23:51:09Z</dcterms:created>
  <dcterms:modified xsi:type="dcterms:W3CDTF">2019-03-07T16:08:28Z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