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B6907-22FF-C3B9-BB54-3B90819FB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CD3D-DECF-0CC3-BF94-327D75D1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6911CF-B213-B506-38E7-3F86D8826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17" y="218501"/>
            <a:ext cx="1933766" cy="1394638"/>
          </a:xfrm>
          <a:prstGeom prst="rect">
            <a:avLst/>
          </a:prstGeom>
        </p:spPr>
      </p:pic>
      <p:pic>
        <p:nvPicPr>
          <p:cNvPr id="3" name="Picture 4" descr="Subscribe button with like comment and share icon free png 19818545 PNG">
            <a:extLst>
              <a:ext uri="{FF2B5EF4-FFF2-40B4-BE49-F238E27FC236}">
                <a16:creationId xmlns:a16="http://schemas.microsoft.com/office/drawing/2014/main" id="{819FF12A-933E-779E-612A-8DFA20A6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7" y="3318869"/>
            <a:ext cx="5903343" cy="33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82A6D-9DE7-9BF3-3449-DEFCCCE6D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09" y="1883919"/>
            <a:ext cx="8861381" cy="25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7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57DF5-A000-2D33-4C69-70F35BBE5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Swapnajeet A</cp:lastModifiedBy>
  <cp:revision>7</cp:revision>
  <dcterms:created xsi:type="dcterms:W3CDTF">2024-02-05T09:30:29Z</dcterms:created>
  <dcterms:modified xsi:type="dcterms:W3CDTF">2024-02-05T10:29:26Z</dcterms:modified>
</cp:coreProperties>
</file>