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PokemonDashboard_17045321287470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5940619-A315-46E1-A8F6-6B355AD3DD8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Pokemon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BF01AA0-4F28-433A-9835-470641F3F81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1/6/2024 9:10:22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9EB51F1C-36DE-43BF-8B27-C9AA35B24A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6566"/>
            <a:ext cx="12192000" cy="506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2024-01-06T09:10:22Z</dcterms:created>
  <dcterms:modified xsi:type="dcterms:W3CDTF">2024-01-06T09:10:22Z</dcterms:modified>
</cp:coreProperties>
</file>