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102475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C2559B-67CC-4566-854B-223BD5ED8EF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jeet Gupta" initials="IG" lastIdx="1" clrIdx="0">
    <p:extLst>
      <p:ext uri="{19B8F6BF-5375-455C-9EA6-DF929625EA0E}">
        <p15:presenceInfo xmlns:p15="http://schemas.microsoft.com/office/powerpoint/2012/main" userId="S::indrajeet.gupta@bennett.edu.in::8b3e416c-4e3c-4c44-9981-af64d72aae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0C0C0"/>
    <a:srgbClr val="0046D2"/>
    <a:srgbClr val="FF0000"/>
    <a:srgbClr val="698ED9"/>
    <a:srgbClr val="A7C4FF"/>
    <a:srgbClr val="003064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2822" y="1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6763"/>
            <a:ext cx="27162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2321"/>
            <a:ext cx="5681980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6763"/>
            <a:ext cx="2716213" cy="38385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>
                <a:effectLst/>
                <a:hlinkClick r:id="rId3"/>
              </a:rPr>
              <a:t>www.postersession.com</a:t>
            </a:r>
            <a:endParaRPr lang="en-US" sz="100" dirty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39968" y="6673434"/>
            <a:ext cx="15665231" cy="3556700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numCol="2" anchor="ctr"/>
          <a:lstStyle/>
          <a:p>
            <a:pPr algn="l"/>
            <a:endParaRPr lang="en-US" sz="4800" dirty="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98583" y="349008"/>
            <a:ext cx="29203650" cy="5482897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8279" y="41883838"/>
            <a:ext cx="10093954" cy="698455"/>
          </a:xfrm>
          <a:prstGeom prst="rect">
            <a:avLst/>
          </a:prstGeom>
        </p:spPr>
      </p:pic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166015" y="6796270"/>
            <a:ext cx="14413133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Abstract</a:t>
            </a:r>
          </a:p>
        </p:txBody>
      </p:sp>
      <p:sp>
        <p:nvSpPr>
          <p:cNvPr id="44" name="Text Box 388"/>
          <p:cNvSpPr txBox="1">
            <a:spLocks noChangeArrowheads="1"/>
          </p:cNvSpPr>
          <p:nvPr/>
        </p:nvSpPr>
        <p:spPr bwMode="auto">
          <a:xfrm>
            <a:off x="585293" y="14010466"/>
            <a:ext cx="15662729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Introduction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39967" y="25566347"/>
            <a:ext cx="1570805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Proposed  Method</a:t>
            </a:r>
          </a:p>
        </p:txBody>
      </p:sp>
      <p:sp>
        <p:nvSpPr>
          <p:cNvPr id="104" name="Text Box 437"/>
          <p:cNvSpPr txBox="1">
            <a:spLocks noChangeArrowheads="1"/>
          </p:cNvSpPr>
          <p:nvPr/>
        </p:nvSpPr>
        <p:spPr bwMode="auto">
          <a:xfrm>
            <a:off x="544325" y="37604058"/>
            <a:ext cx="15703695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3200" b="1" dirty="0">
                <a:solidFill>
                  <a:srgbClr val="F8F8F8"/>
                </a:solidFill>
              </a:rPr>
              <a:t>Experimental Results and Discussion</a:t>
            </a:r>
            <a:endParaRPr lang="en-IN" sz="3200" b="1" dirty="0">
              <a:solidFill>
                <a:srgbClr val="F8F8F8"/>
              </a:solidFill>
            </a:endParaRPr>
          </a:p>
        </p:txBody>
      </p:sp>
      <p:sp>
        <p:nvSpPr>
          <p:cNvPr id="106" name="Text Box 479"/>
          <p:cNvSpPr txBox="1">
            <a:spLocks noChangeArrowheads="1"/>
          </p:cNvSpPr>
          <p:nvPr/>
        </p:nvSpPr>
        <p:spPr bwMode="auto">
          <a:xfrm>
            <a:off x="16205199" y="29143421"/>
            <a:ext cx="1407001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Conclusions</a:t>
            </a:r>
          </a:p>
        </p:txBody>
      </p:sp>
      <p:sp>
        <p:nvSpPr>
          <p:cNvPr id="108" name="Text Box 479"/>
          <p:cNvSpPr txBox="1">
            <a:spLocks noChangeArrowheads="1"/>
          </p:cNvSpPr>
          <p:nvPr/>
        </p:nvSpPr>
        <p:spPr bwMode="auto">
          <a:xfrm>
            <a:off x="16205199" y="36563504"/>
            <a:ext cx="1412590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References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63861" y="336885"/>
            <a:ext cx="28817255" cy="51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 algn="ctr"/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Capstone Project</a:t>
            </a:r>
          </a:p>
          <a:p>
            <a:pPr algn="ctr"/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FilmFinder360:</a:t>
            </a:r>
          </a:p>
          <a:p>
            <a:pPr algn="ctr"/>
            <a:r>
              <a:rPr lang="en-US" sz="4000" b="1" dirty="0"/>
              <a:t>by</a:t>
            </a:r>
          </a:p>
          <a:p>
            <a:pPr algn="ctr"/>
            <a:r>
              <a:rPr lang="en-US" sz="4800" b="1" dirty="0"/>
              <a:t>Team No. 08</a:t>
            </a:r>
          </a:p>
          <a:p>
            <a:pPr algn="ctr"/>
            <a:r>
              <a:rPr lang="en-US" sz="4800" b="1" dirty="0"/>
              <a:t>Shruti Pathak(E23MCAG0033), Aryan Sood(E23MCAG0047),</a:t>
            </a:r>
            <a:r>
              <a:rPr lang="en-US" sz="4800" b="1" dirty="0" err="1"/>
              <a:t>Yatharth</a:t>
            </a:r>
            <a:r>
              <a:rPr lang="en-US" sz="4800" b="1" dirty="0"/>
              <a:t> Aggarwal(E23MCAG0051), </a:t>
            </a:r>
            <a:r>
              <a:rPr lang="en-US" sz="4800" b="1" dirty="0" err="1"/>
              <a:t>Shreyanshi</a:t>
            </a:r>
            <a:r>
              <a:rPr lang="en-US" sz="4800" b="1" dirty="0"/>
              <a:t> Mukesh(E23MCAG0014)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9180F-550D-4005-8AC4-1DC42A8CA6A0}"/>
              </a:ext>
            </a:extLst>
          </p:cNvPr>
          <p:cNvSpPr txBox="1"/>
          <p:nvPr/>
        </p:nvSpPr>
        <p:spPr>
          <a:xfrm>
            <a:off x="26368046" y="41916442"/>
            <a:ext cx="3476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No. – 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A5DB8-0EBF-492A-B6FE-1F522CFFB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52" y="1059254"/>
            <a:ext cx="7488732" cy="2302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AE664-2FF9-4B26-8E4C-9CD1FE843403}"/>
              </a:ext>
            </a:extLst>
          </p:cNvPr>
          <p:cNvSpPr txBox="1"/>
          <p:nvPr/>
        </p:nvSpPr>
        <p:spPr>
          <a:xfrm>
            <a:off x="1094576" y="38267060"/>
            <a:ext cx="1310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EEE773-474B-C3F0-C3AB-18683EB9E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0" y="7368911"/>
            <a:ext cx="15420865" cy="674411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A4CD07C-F179-D1DA-B36D-3A0A1B168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95" y="26721969"/>
            <a:ext cx="12661199" cy="1072435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26D60E-6199-760F-702D-586515DB8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158" y="17521775"/>
            <a:ext cx="13195966" cy="109291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E917A-BE52-B0DB-CBBB-E01CE457A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8023" y="37122228"/>
            <a:ext cx="14070014" cy="4810013"/>
          </a:xfrm>
          <a:prstGeom prst="rect">
            <a:avLst/>
          </a:prstGeom>
        </p:spPr>
      </p:pic>
      <p:pic>
        <p:nvPicPr>
          <p:cNvPr id="1028" name="Picture 4" descr="The 10 Types Of Movie - A Poster Analysis - Filmmakers Academy">
            <a:extLst>
              <a:ext uri="{FF2B5EF4-FFF2-40B4-BE49-F238E27FC236}">
                <a16:creationId xmlns:a16="http://schemas.microsoft.com/office/drawing/2014/main" id="{421849F8-3790-D5EA-0971-E63679C6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08" y="6971422"/>
            <a:ext cx="13446115" cy="99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F3D8F4-F4D9-955A-97BD-8B6BC32E43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292" y="14717884"/>
            <a:ext cx="15662729" cy="10867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CA93E1-1AC4-F65D-9F6E-CC681482A5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980" y="38183622"/>
            <a:ext cx="15675040" cy="4056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2D145-1E97-80B9-C9CE-86E79C324A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48021" y="29771696"/>
            <a:ext cx="14027192" cy="6785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Aryan  Sood</cp:lastModifiedBy>
  <cp:revision>114</cp:revision>
  <dcterms:created xsi:type="dcterms:W3CDTF">2008-12-04T00:20:37Z</dcterms:created>
  <dcterms:modified xsi:type="dcterms:W3CDTF">2023-12-06T19:12:45Z</dcterms:modified>
  <cp:category>Research Poster</cp:category>
</cp:coreProperties>
</file>