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84" r:id="rId3"/>
    <p:sldId id="256" r:id="rId4"/>
    <p:sldId id="257" r:id="rId5"/>
    <p:sldId id="259" r:id="rId6"/>
    <p:sldId id="260" r:id="rId7"/>
    <p:sldId id="261" r:id="rId8"/>
    <p:sldId id="26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9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 of </a:t>
            </a:r>
            <a:r>
              <a:rPr spc="-5" dirty="0"/>
              <a:t>CSE,</a:t>
            </a:r>
            <a:r>
              <a:rPr spc="-75" dirty="0"/>
              <a:t> </a:t>
            </a:r>
            <a:r>
              <a:rPr spc="-5" dirty="0"/>
              <a:t>NHCE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 of </a:t>
            </a:r>
            <a:r>
              <a:rPr spc="-5" dirty="0"/>
              <a:t>CSE,</a:t>
            </a:r>
            <a:r>
              <a:rPr spc="-75" dirty="0"/>
              <a:t> </a:t>
            </a:r>
            <a:r>
              <a:rPr spc="-5" dirty="0"/>
              <a:t>NHCE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 of </a:t>
            </a:r>
            <a:r>
              <a:rPr spc="-5" dirty="0"/>
              <a:t>CSE,</a:t>
            </a:r>
            <a:r>
              <a:rPr spc="-75" dirty="0"/>
              <a:t> </a:t>
            </a:r>
            <a:r>
              <a:rPr spc="-5" dirty="0"/>
              <a:t>NHCE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 of </a:t>
            </a:r>
            <a:r>
              <a:rPr spc="-5" dirty="0"/>
              <a:t>CSE,</a:t>
            </a:r>
            <a:r>
              <a:rPr spc="-75" dirty="0"/>
              <a:t> </a:t>
            </a:r>
            <a:r>
              <a:rPr spc="-5" dirty="0"/>
              <a:t>NHCE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 of </a:t>
            </a:r>
            <a:r>
              <a:rPr spc="-5" dirty="0"/>
              <a:t>CSE,</a:t>
            </a:r>
            <a:r>
              <a:rPr spc="-75" dirty="0"/>
              <a:t> </a:t>
            </a:r>
            <a:r>
              <a:rPr spc="-5" dirty="0"/>
              <a:t>NHCE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576" y="9584510"/>
            <a:ext cx="1156335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 of </a:t>
            </a:r>
            <a:r>
              <a:rPr spc="-5" dirty="0"/>
              <a:t>CSE,</a:t>
            </a:r>
            <a:r>
              <a:rPr spc="-75" dirty="0"/>
              <a:t> </a:t>
            </a:r>
            <a:r>
              <a:rPr spc="-5" dirty="0"/>
              <a:t>NHCE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08141" y="9584510"/>
            <a:ext cx="52197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>
            <a:extLst>
              <a:ext uri="{FF2B5EF4-FFF2-40B4-BE49-F238E27FC236}">
                <a16:creationId xmlns:a16="http://schemas.microsoft.com/office/drawing/2014/main" id="{1AC1A5C2-52FA-44AD-8D12-6F197917AE4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1568450" cy="60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05101D-CB05-46DE-8389-0A6426EC5F26}"/>
              </a:ext>
            </a:extLst>
          </p:cNvPr>
          <p:cNvSpPr/>
          <p:nvPr/>
        </p:nvSpPr>
        <p:spPr>
          <a:xfrm>
            <a:off x="1644650" y="455017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SRM INSTITUTE OF SCIENCE AND TECHNOLOGY </a:t>
            </a:r>
            <a:endParaRPr lang="en-US" dirty="0"/>
          </a:p>
          <a:p>
            <a:pPr algn="ctr"/>
            <a:r>
              <a:rPr lang="en-US" b="1" dirty="0"/>
              <a:t>FACULTY OF ENGINEERING AND TECHNOLOGY</a:t>
            </a:r>
            <a:endParaRPr lang="en-US" dirty="0"/>
          </a:p>
          <a:p>
            <a:pPr algn="ctr"/>
            <a:r>
              <a:rPr lang="en-US" b="1" dirty="0"/>
              <a:t>DEPARTMENT OF NETWORKING AND COMMUNICATIONS</a:t>
            </a:r>
            <a:endParaRPr lang="en-US" dirty="0"/>
          </a:p>
          <a:p>
            <a:pPr algn="ctr"/>
            <a:r>
              <a:rPr lang="en-US" b="1" dirty="0"/>
              <a:t>18CSC101J- MINI PROJECT 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E829B02-6602-4C0E-B1DD-025819E105A8}"/>
              </a:ext>
            </a:extLst>
          </p:cNvPr>
          <p:cNvSpPr txBox="1">
            <a:spLocks/>
          </p:cNvSpPr>
          <p:nvPr/>
        </p:nvSpPr>
        <p:spPr>
          <a:xfrm>
            <a:off x="1263650" y="2450531"/>
            <a:ext cx="5257800" cy="76256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u="sng" kern="0" dirty="0">
                <a:solidFill>
                  <a:sysClr val="windowText" lastClr="000000"/>
                </a:solidFill>
              </a:rPr>
              <a:t>CONTACT MANAGEMENT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2321F-7055-4711-9320-27798714C6B3}"/>
              </a:ext>
            </a:extLst>
          </p:cNvPr>
          <p:cNvSpPr txBox="1"/>
          <p:nvPr/>
        </p:nvSpPr>
        <p:spPr>
          <a:xfrm>
            <a:off x="501650" y="4203700"/>
            <a:ext cx="4643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 kern="0" dirty="0">
                <a:solidFill>
                  <a:sysClr val="windowText" lastClr="000000"/>
                </a:solidFill>
              </a:rPr>
              <a:t>By </a:t>
            </a:r>
          </a:p>
          <a:p>
            <a:r>
              <a:rPr lang="en-US" sz="1800" b="1" i="1" u="sng" kern="0" dirty="0">
                <a:solidFill>
                  <a:sysClr val="windowText" lastClr="000000"/>
                </a:solidFill>
              </a:rPr>
              <a:t>ARYAN CHAUDHARY[RA2111026010077]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C807F-3E23-43AA-97F9-C7FE178FA065}"/>
              </a:ext>
            </a:extLst>
          </p:cNvPr>
          <p:cNvSpPr txBox="1"/>
          <p:nvPr/>
        </p:nvSpPr>
        <p:spPr>
          <a:xfrm>
            <a:off x="537633" y="5041900"/>
            <a:ext cx="390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Branch/Section: CSE-AI &amp; ML/T1 </a:t>
            </a:r>
          </a:p>
          <a:p>
            <a:r>
              <a:rPr lang="en-US" b="1" dirty="0"/>
              <a:t>Batch No:1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66564-580B-466D-9E83-FE7D84E6544F}"/>
              </a:ext>
            </a:extLst>
          </p:cNvPr>
          <p:cNvSpPr txBox="1"/>
          <p:nvPr/>
        </p:nvSpPr>
        <p:spPr>
          <a:xfrm>
            <a:off x="486833" y="5956300"/>
            <a:ext cx="390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Lab Instructor name: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Arimo"/>
              </a:rPr>
              <a:t>Dr.R.Kayalvizhi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12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76" y="432307"/>
            <a:ext cx="1815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76854" y="5614796"/>
            <a:ext cx="200913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Fig 3.2 </a:t>
            </a:r>
            <a:r>
              <a:rPr sz="1400" spc="-5" dirty="0">
                <a:latin typeface="Times New Roman"/>
                <a:cs typeface="Times New Roman"/>
              </a:rPr>
              <a:t>Adding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187" y="914399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76" y="432307"/>
            <a:ext cx="1815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0947" y="5614796"/>
            <a:ext cx="205993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Fig </a:t>
            </a:r>
            <a:r>
              <a:rPr sz="1400" spc="-5" dirty="0">
                <a:latin typeface="Times New Roman"/>
                <a:cs typeface="Times New Roman"/>
              </a:rPr>
              <a:t>3.2.1 Adding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563" y="914399"/>
            <a:ext cx="6099048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76" y="432307"/>
            <a:ext cx="1815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78379" y="5977508"/>
            <a:ext cx="20053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Fig 3.3 </a:t>
            </a:r>
            <a:r>
              <a:rPr sz="1400" spc="-5" dirty="0">
                <a:latin typeface="Times New Roman"/>
                <a:cs typeface="Times New Roman"/>
              </a:rPr>
              <a:t>Searching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563" y="914399"/>
            <a:ext cx="6099048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76" y="432307"/>
            <a:ext cx="1815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2867" y="5977508"/>
            <a:ext cx="18180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Fig 3.4 </a:t>
            </a:r>
            <a:r>
              <a:rPr sz="1400" spc="-10" dirty="0">
                <a:latin typeface="Times New Roman"/>
                <a:cs typeface="Times New Roman"/>
              </a:rPr>
              <a:t>Editing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563" y="1277111"/>
            <a:ext cx="6099048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76" y="432307"/>
            <a:ext cx="1815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9819" y="5977508"/>
            <a:ext cx="182181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Fig3.5 Deleting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563" y="1277111"/>
            <a:ext cx="6099048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76" y="432307"/>
            <a:ext cx="1815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1738" y="5614796"/>
            <a:ext cx="3115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Fig3.6Displaying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contacts after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deleting.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563" y="914399"/>
            <a:ext cx="6099048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576" y="432307"/>
            <a:ext cx="622109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100"/>
              </a:lnSpc>
              <a:spcBef>
                <a:spcPts val="985"/>
              </a:spcBef>
            </a:pPr>
            <a:r>
              <a:rPr sz="1400" spc="-5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program </a:t>
            </a:r>
            <a:r>
              <a:rPr sz="1400" spc="-5" dirty="0">
                <a:latin typeface="Times New Roman"/>
                <a:cs typeface="Times New Roman"/>
              </a:rPr>
              <a:t>makes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user simpler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connect to </a:t>
            </a:r>
            <a:r>
              <a:rPr sz="1400" spc="-10" dirty="0">
                <a:latin typeface="Times New Roman"/>
                <a:cs typeface="Times New Roman"/>
              </a:rPr>
              <a:t>his </a:t>
            </a:r>
            <a:r>
              <a:rPr sz="1400" spc="-5" dirty="0">
                <a:latin typeface="Times New Roman"/>
                <a:cs typeface="Times New Roman"/>
              </a:rPr>
              <a:t>contact. The contact personal  information and family information is stored under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single number </a:t>
            </a:r>
            <a:r>
              <a:rPr sz="1400" dirty="0">
                <a:latin typeface="Times New Roman"/>
                <a:cs typeface="Times New Roman"/>
              </a:rPr>
              <a:t>this </a:t>
            </a:r>
            <a:r>
              <a:rPr sz="1400" spc="-5" dirty="0">
                <a:latin typeface="Times New Roman"/>
                <a:cs typeface="Times New Roman"/>
              </a:rPr>
              <a:t>would benefit  </a:t>
            </a:r>
            <a:r>
              <a:rPr sz="1400" dirty="0">
                <a:latin typeface="Times New Roman"/>
                <a:cs typeface="Times New Roman"/>
              </a:rPr>
              <a:t>the user </a:t>
            </a:r>
            <a:r>
              <a:rPr sz="1400" spc="-5" dirty="0">
                <a:latin typeface="Times New Roman"/>
                <a:cs typeface="Times New Roman"/>
              </a:rPr>
              <a:t>to easily </a:t>
            </a:r>
            <a:r>
              <a:rPr sz="1400" dirty="0">
                <a:latin typeface="Times New Roman"/>
                <a:cs typeface="Times New Roman"/>
              </a:rPr>
              <a:t>search </a:t>
            </a:r>
            <a:r>
              <a:rPr sz="1400" spc="-5" dirty="0">
                <a:latin typeface="Times New Roman"/>
                <a:cs typeface="Times New Roman"/>
              </a:rPr>
              <a:t>and locate his required contact. This program deals with </a:t>
            </a:r>
            <a:r>
              <a:rPr sz="1400" dirty="0">
                <a:latin typeface="Times New Roman"/>
                <a:cs typeface="Times New Roman"/>
              </a:rPr>
              <a:t>four  </a:t>
            </a:r>
            <a:r>
              <a:rPr sz="1400" spc="-5" dirty="0">
                <a:latin typeface="Times New Roman"/>
                <a:cs typeface="Times New Roman"/>
              </a:rPr>
              <a:t>operations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adding contacts, deleting </a:t>
            </a:r>
            <a:r>
              <a:rPr sz="1400" spc="-10" dirty="0">
                <a:latin typeface="Times New Roman"/>
                <a:cs typeface="Times New Roman"/>
              </a:rPr>
              <a:t>them, </a:t>
            </a:r>
            <a:r>
              <a:rPr sz="1400" spc="-5" dirty="0">
                <a:latin typeface="Times New Roman"/>
                <a:cs typeface="Times New Roman"/>
              </a:rPr>
              <a:t>modifying, </a:t>
            </a:r>
            <a:r>
              <a:rPr sz="1400" dirty="0">
                <a:latin typeface="Times New Roman"/>
                <a:cs typeface="Times New Roman"/>
              </a:rPr>
              <a:t>searching </a:t>
            </a:r>
            <a:r>
              <a:rPr sz="1400" spc="-5" dirty="0">
                <a:latin typeface="Times New Roman"/>
                <a:cs typeface="Times New Roman"/>
              </a:rPr>
              <a:t>according </a:t>
            </a:r>
            <a:r>
              <a:rPr sz="1400" dirty="0">
                <a:latin typeface="Times New Roman"/>
                <a:cs typeface="Times New Roman"/>
              </a:rPr>
              <a:t>the  </a:t>
            </a:r>
            <a:r>
              <a:rPr sz="1400" spc="-5" dirty="0">
                <a:latin typeface="Times New Roman"/>
                <a:cs typeface="Times New Roman"/>
              </a:rPr>
              <a:t>user’s choice. Each operation is made </a:t>
            </a:r>
            <a:r>
              <a:rPr sz="1400" dirty="0">
                <a:latin typeface="Times New Roman"/>
                <a:cs typeface="Times New Roman"/>
              </a:rPr>
              <a:t>as an </a:t>
            </a:r>
            <a:r>
              <a:rPr sz="1400" spc="-5" dirty="0">
                <a:latin typeface="Times New Roman"/>
                <a:cs typeface="Times New Roman"/>
              </a:rPr>
              <a:t>individual function </a:t>
            </a:r>
            <a:r>
              <a:rPr sz="1400" dirty="0">
                <a:latin typeface="Times New Roman"/>
                <a:cs typeface="Times New Roman"/>
              </a:rPr>
              <a:t>and so </a:t>
            </a:r>
            <a:r>
              <a:rPr sz="1400" spc="-10" dirty="0">
                <a:latin typeface="Times New Roman"/>
                <a:cs typeface="Times New Roman"/>
              </a:rPr>
              <a:t>control </a:t>
            </a:r>
            <a:r>
              <a:rPr sz="1400" spc="-5" dirty="0">
                <a:latin typeface="Times New Roman"/>
                <a:cs typeface="Times New Roman"/>
              </a:rPr>
              <a:t>enters 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different structures and all the data added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modified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deleted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going to be  stored in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.txt file using FILE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576" y="432307"/>
            <a:ext cx="6171565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FUTURE SCOPE: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175"/>
              </a:spcBef>
            </a:pP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future </a:t>
            </a:r>
            <a:r>
              <a:rPr sz="1400" dirty="0">
                <a:latin typeface="Times New Roman"/>
                <a:cs typeface="Times New Roman"/>
              </a:rPr>
              <a:t>one </a:t>
            </a:r>
            <a:r>
              <a:rPr sz="1400" spc="-5" dirty="0">
                <a:latin typeface="Times New Roman"/>
                <a:cs typeface="Times New Roman"/>
              </a:rPr>
              <a:t>change </a:t>
            </a:r>
            <a:r>
              <a:rPr sz="1400" dirty="0">
                <a:latin typeface="Times New Roman"/>
                <a:cs typeface="Times New Roman"/>
              </a:rPr>
              <a:t>can be </a:t>
            </a:r>
            <a:r>
              <a:rPr sz="1400" spc="-5" dirty="0">
                <a:latin typeface="Times New Roman"/>
                <a:cs typeface="Times New Roman"/>
              </a:rPr>
              <a:t>done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adding the fingerprints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persons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which 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address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entered.And one </a:t>
            </a:r>
            <a:r>
              <a:rPr sz="1400" spc="-10" dirty="0">
                <a:latin typeface="Times New Roman"/>
                <a:cs typeface="Times New Roman"/>
              </a:rPr>
              <a:t>more major </a:t>
            </a:r>
            <a:r>
              <a:rPr sz="1400" dirty="0">
                <a:latin typeface="Times New Roman"/>
                <a:cs typeface="Times New Roman"/>
              </a:rPr>
              <a:t>change </a:t>
            </a:r>
            <a:r>
              <a:rPr sz="1400" spc="-10" dirty="0">
                <a:latin typeface="Times New Roman"/>
                <a:cs typeface="Times New Roman"/>
              </a:rPr>
              <a:t>which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be done </a:t>
            </a:r>
            <a:r>
              <a:rPr sz="1400" spc="-5" dirty="0">
                <a:latin typeface="Times New Roman"/>
                <a:cs typeface="Times New Roman"/>
              </a:rPr>
              <a:t>in this project is  that to add the snaps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person of </a:t>
            </a:r>
            <a:r>
              <a:rPr sz="1400" spc="-10" dirty="0">
                <a:latin typeface="Times New Roman"/>
                <a:cs typeface="Times New Roman"/>
              </a:rPr>
              <a:t>which </a:t>
            </a:r>
            <a:r>
              <a:rPr sz="1400" spc="-5" dirty="0">
                <a:latin typeface="Times New Roman"/>
                <a:cs typeface="Times New Roman"/>
              </a:rPr>
              <a:t>the address is entered.We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also add or  subtract details of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individual.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B49D4-8359-4C26-BDFF-2F3929FA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650" y="88900"/>
            <a:ext cx="7315200" cy="27699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Table of Content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Introduction</a:t>
            </a:r>
          </a:p>
          <a:p>
            <a:pPr marL="342900" indent="-342900">
              <a:buAutoNum type="arabicPeriod"/>
            </a:pPr>
            <a:r>
              <a:rPr lang="en-IN" dirty="0"/>
              <a:t>Materials and Methods</a:t>
            </a:r>
          </a:p>
          <a:p>
            <a:pPr marL="342900" indent="-342900">
              <a:buAutoNum type="arabicPeriod"/>
            </a:pPr>
            <a:r>
              <a:rPr lang="en-IN" dirty="0"/>
              <a:t>Algorithms</a:t>
            </a:r>
          </a:p>
          <a:p>
            <a:pPr marL="342900" indent="-342900">
              <a:buAutoNum type="arabicPeriod"/>
            </a:pPr>
            <a:r>
              <a:rPr lang="en-IN" dirty="0"/>
              <a:t>Snapshots</a:t>
            </a:r>
          </a:p>
          <a:p>
            <a:pPr marL="342900" indent="-342900">
              <a:buAutoNum type="arabicPeriod"/>
            </a:pPr>
            <a:r>
              <a:rPr lang="en-IN" dirty="0"/>
              <a:t>Conclusion</a:t>
            </a:r>
          </a:p>
          <a:p>
            <a:pPr marL="342900" indent="-342900">
              <a:buAutoNum type="arabicPeriod"/>
            </a:pPr>
            <a:r>
              <a:rPr lang="en-IN" dirty="0"/>
              <a:t>Future scope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73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8622" y="672083"/>
            <a:ext cx="6220460" cy="421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558415" marR="2553335" algn="ctr">
              <a:lnSpc>
                <a:spcPct val="206300"/>
              </a:lnSpc>
            </a:pPr>
            <a:r>
              <a:rPr sz="1600" b="1" spc="-5" dirty="0">
                <a:latin typeface="Times New Roman"/>
                <a:cs typeface="Times New Roman"/>
              </a:rPr>
              <a:t>Int</a:t>
            </a:r>
            <a:r>
              <a:rPr sz="1600" b="1" spc="-35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oduction</a:t>
            </a:r>
            <a:endParaRPr sz="16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0000"/>
              </a:lnSpc>
              <a:spcBef>
                <a:spcPts val="1010"/>
              </a:spcBef>
            </a:pP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“CONTACT </a:t>
            </a:r>
            <a:r>
              <a:rPr sz="1400" spc="-5" dirty="0">
                <a:latin typeface="Times New Roman"/>
                <a:cs typeface="Times New Roman"/>
              </a:rPr>
              <a:t>MANAGEMENT </a:t>
            </a:r>
            <a:r>
              <a:rPr sz="1400" dirty="0">
                <a:latin typeface="Times New Roman"/>
                <a:cs typeface="Times New Roman"/>
              </a:rPr>
              <a:t>SYSTEM”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-5" dirty="0">
                <a:latin typeface="Times New Roman"/>
                <a:cs typeface="Times New Roman"/>
              </a:rPr>
              <a:t>done system design, source  coding,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program testing and added many more </a:t>
            </a:r>
            <a:r>
              <a:rPr sz="1400" dirty="0">
                <a:latin typeface="Times New Roman"/>
                <a:cs typeface="Times New Roman"/>
              </a:rPr>
              <a:t>features </a:t>
            </a:r>
            <a:r>
              <a:rPr sz="1400" spc="-5" dirty="0">
                <a:latin typeface="Times New Roman"/>
                <a:cs typeface="Times New Roman"/>
              </a:rPr>
              <a:t>to facilitate the user </a:t>
            </a:r>
            <a:r>
              <a:rPr sz="1400" spc="-10" dirty="0">
                <a:latin typeface="Times New Roman"/>
                <a:cs typeface="Times New Roman"/>
              </a:rPr>
              <a:t>with 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best. </a:t>
            </a:r>
            <a:r>
              <a:rPr sz="1400" spc="-10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-5" dirty="0">
                <a:latin typeface="Times New Roman"/>
                <a:cs typeface="Times New Roman"/>
              </a:rPr>
              <a:t>given the user the facility </a:t>
            </a:r>
            <a:r>
              <a:rPr sz="1400" dirty="0">
                <a:latin typeface="Times New Roman"/>
                <a:cs typeface="Times New Roman"/>
              </a:rPr>
              <a:t>to enter </a:t>
            </a:r>
            <a:r>
              <a:rPr sz="1400" spc="-5" dirty="0">
                <a:latin typeface="Times New Roman"/>
                <a:cs typeface="Times New Roman"/>
              </a:rPr>
              <a:t>the person’s </a:t>
            </a:r>
            <a:r>
              <a:rPr sz="1400" dirty="0">
                <a:latin typeface="Times New Roman"/>
                <a:cs typeface="Times New Roman"/>
              </a:rPr>
              <a:t>record </a:t>
            </a:r>
            <a:r>
              <a:rPr sz="1400" spc="-5" dirty="0">
                <a:latin typeface="Times New Roman"/>
                <a:cs typeface="Times New Roman"/>
              </a:rPr>
              <a:t>and providing 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option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save and delete that record and many more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277495">
              <a:lnSpc>
                <a:spcPts val="1620"/>
              </a:lnSpc>
              <a:tabLst>
                <a:tab pos="4457065" algn="l"/>
              </a:tabLst>
            </a:pPr>
            <a:r>
              <a:rPr sz="1400" spc="-10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improve the efficiency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system,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thus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overcome	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drawbacks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 existing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endParaRPr sz="1400" dirty="0">
              <a:latin typeface="Times New Roman"/>
              <a:cs typeface="Times New Roman"/>
            </a:endParaRPr>
          </a:p>
          <a:p>
            <a:pPr marL="116205" indent="-104139">
              <a:lnSpc>
                <a:spcPts val="1530"/>
              </a:lnSpc>
              <a:buChar char="·"/>
              <a:tabLst>
                <a:tab pos="116839" algn="l"/>
              </a:tabLst>
            </a:pPr>
            <a:r>
              <a:rPr sz="1400" dirty="0">
                <a:latin typeface="Times New Roman"/>
                <a:cs typeface="Times New Roman"/>
              </a:rPr>
              <a:t>Less </a:t>
            </a:r>
            <a:r>
              <a:rPr sz="1400" spc="-5" dirty="0">
                <a:latin typeface="Times New Roman"/>
                <a:cs typeface="Times New Roman"/>
              </a:rPr>
              <a:t>human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error</a:t>
            </a:r>
            <a:endParaRPr sz="1400" dirty="0">
              <a:latin typeface="Times New Roman"/>
              <a:cs typeface="Times New Roman"/>
            </a:endParaRPr>
          </a:p>
          <a:p>
            <a:pPr marL="116205" indent="-104139">
              <a:lnSpc>
                <a:spcPts val="1610"/>
              </a:lnSpc>
              <a:buChar char="·"/>
              <a:tabLst>
                <a:tab pos="116839" algn="l"/>
              </a:tabLst>
            </a:pPr>
            <a:r>
              <a:rPr sz="1400" spc="-5" dirty="0">
                <a:latin typeface="Times New Roman"/>
                <a:cs typeface="Times New Roman"/>
              </a:rPr>
              <a:t>Strength and strain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manual labour can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reduced</a:t>
            </a:r>
            <a:endParaRPr sz="1400" dirty="0">
              <a:latin typeface="Times New Roman"/>
              <a:cs typeface="Times New Roman"/>
            </a:endParaRPr>
          </a:p>
          <a:p>
            <a:pPr marL="116205" indent="-104139">
              <a:lnSpc>
                <a:spcPts val="1610"/>
              </a:lnSpc>
              <a:buChar char="·"/>
              <a:tabLst>
                <a:tab pos="116839" algn="l"/>
              </a:tabLst>
            </a:pP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security</a:t>
            </a:r>
            <a:endParaRPr sz="1400" dirty="0">
              <a:latin typeface="Times New Roman"/>
              <a:cs typeface="Times New Roman"/>
            </a:endParaRPr>
          </a:p>
          <a:p>
            <a:pPr marL="116205" indent="-104139">
              <a:lnSpc>
                <a:spcPts val="1610"/>
              </a:lnSpc>
              <a:buChar char="·"/>
              <a:tabLst>
                <a:tab pos="116839" algn="l"/>
              </a:tabLst>
            </a:pPr>
            <a:r>
              <a:rPr sz="1400" spc="-5" dirty="0">
                <a:latin typeface="Times New Roman"/>
                <a:cs typeface="Times New Roman"/>
              </a:rPr>
              <a:t>Data consistency</a:t>
            </a:r>
            <a:endParaRPr sz="1400" dirty="0">
              <a:latin typeface="Times New Roman"/>
              <a:cs typeface="Times New Roman"/>
            </a:endParaRPr>
          </a:p>
          <a:p>
            <a:pPr marL="116205" indent="-104139">
              <a:lnSpc>
                <a:spcPts val="1610"/>
              </a:lnSpc>
              <a:buChar char="·"/>
              <a:tabLst>
                <a:tab pos="116839" algn="l"/>
              </a:tabLst>
            </a:pPr>
            <a:r>
              <a:rPr sz="1400" dirty="0">
                <a:latin typeface="Times New Roman"/>
                <a:cs typeface="Times New Roman"/>
              </a:rPr>
              <a:t>Easy 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handle</a:t>
            </a:r>
            <a:endParaRPr sz="1400" dirty="0">
              <a:latin typeface="Times New Roman"/>
              <a:cs typeface="Times New Roman"/>
            </a:endParaRPr>
          </a:p>
          <a:p>
            <a:pPr marL="116205" indent="-104139">
              <a:lnSpc>
                <a:spcPts val="1614"/>
              </a:lnSpc>
              <a:buChar char="·"/>
              <a:tabLst>
                <a:tab pos="116839" algn="l"/>
              </a:tabLst>
            </a:pPr>
            <a:r>
              <a:rPr sz="1400" dirty="0">
                <a:latin typeface="Times New Roman"/>
                <a:cs typeface="Times New Roman"/>
              </a:rPr>
              <a:t>Easy data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updating</a:t>
            </a:r>
            <a:endParaRPr sz="1400" dirty="0">
              <a:latin typeface="Times New Roman"/>
              <a:cs typeface="Times New Roman"/>
            </a:endParaRPr>
          </a:p>
          <a:p>
            <a:pPr marL="116205" indent="-104139">
              <a:lnSpc>
                <a:spcPts val="1610"/>
              </a:lnSpc>
              <a:buChar char="·"/>
              <a:tabLst>
                <a:tab pos="116839" algn="l"/>
              </a:tabLst>
            </a:pPr>
            <a:r>
              <a:rPr sz="1400" dirty="0">
                <a:latin typeface="Times New Roman"/>
                <a:cs typeface="Times New Roman"/>
              </a:rPr>
              <a:t>Easy record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keeping</a:t>
            </a:r>
            <a:endParaRPr sz="1400" dirty="0">
              <a:latin typeface="Times New Roman"/>
              <a:cs typeface="Times New Roman"/>
            </a:endParaRPr>
          </a:p>
          <a:p>
            <a:pPr marL="116205" indent="-104139">
              <a:lnSpc>
                <a:spcPts val="1639"/>
              </a:lnSpc>
              <a:buChar char="·"/>
              <a:tabLst>
                <a:tab pos="116839" algn="l"/>
              </a:tabLst>
            </a:pPr>
            <a:r>
              <a:rPr sz="1400" spc="-5" dirty="0">
                <a:latin typeface="Times New Roman"/>
                <a:cs typeface="Times New Roman"/>
              </a:rPr>
              <a:t>Backup data can be </a:t>
            </a:r>
            <a:r>
              <a:rPr sz="1400" dirty="0">
                <a:latin typeface="Times New Roman"/>
                <a:cs typeface="Times New Roman"/>
              </a:rPr>
              <a:t>easily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general</a:t>
            </a:r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576" y="432307"/>
            <a:ext cx="6219825" cy="5451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lang="en-IN" sz="1200" dirty="0">
              <a:latin typeface="Times New Roman"/>
              <a:cs typeface="Times New Roman"/>
            </a:endParaRPr>
          </a:p>
          <a:p>
            <a:pPr marL="2099310" marR="2092960" indent="572770">
              <a:lnSpc>
                <a:spcPct val="206300"/>
              </a:lnSpc>
              <a:spcBef>
                <a:spcPts val="90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Materials </a:t>
            </a:r>
          </a:p>
          <a:p>
            <a:pPr marL="2099310" marR="2092960" indent="572770">
              <a:lnSpc>
                <a:spcPct val="206300"/>
              </a:lnSpc>
              <a:spcBef>
                <a:spcPts val="90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And Methods</a:t>
            </a:r>
          </a:p>
          <a:p>
            <a:pPr marL="12700" marR="8255" algn="just">
              <a:lnSpc>
                <a:spcPct val="110200"/>
              </a:lnSpc>
              <a:spcBef>
                <a:spcPts val="965"/>
              </a:spcBef>
            </a:pPr>
            <a:r>
              <a:rPr sz="1400" spc="-5" dirty="0">
                <a:latin typeface="Times New Roman"/>
                <a:cs typeface="Times New Roman"/>
              </a:rPr>
              <a:t>The Title </a:t>
            </a:r>
            <a:r>
              <a:rPr sz="1400" dirty="0">
                <a:latin typeface="Times New Roman"/>
                <a:cs typeface="Times New Roman"/>
              </a:rPr>
              <a:t>of the </a:t>
            </a:r>
            <a:r>
              <a:rPr sz="1400" spc="-5" dirty="0">
                <a:latin typeface="Times New Roman"/>
                <a:cs typeface="Times New Roman"/>
              </a:rPr>
              <a:t>Program </a:t>
            </a:r>
            <a:r>
              <a:rPr sz="1400" dirty="0">
                <a:latin typeface="Times New Roman"/>
                <a:cs typeface="Times New Roman"/>
              </a:rPr>
              <a:t>is to </a:t>
            </a:r>
            <a:r>
              <a:rPr sz="1400" spc="-5" dirty="0">
                <a:latin typeface="Times New Roman"/>
                <a:cs typeface="Times New Roman"/>
              </a:rPr>
              <a:t>develop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program which deals with the combination </a:t>
            </a:r>
            <a:r>
              <a:rPr sz="1400" dirty="0">
                <a:latin typeface="Times New Roman"/>
                <a:cs typeface="Times New Roman"/>
              </a:rPr>
              <a:t>of  </a:t>
            </a:r>
            <a:r>
              <a:rPr sz="1400" spc="-5" dirty="0">
                <a:latin typeface="Times New Roman"/>
                <a:cs typeface="Times New Roman"/>
              </a:rPr>
              <a:t>structures, arrays, File pointers and other functions. </a:t>
            </a:r>
            <a:r>
              <a:rPr sz="1400" spc="-10" dirty="0">
                <a:latin typeface="Times New Roman"/>
                <a:cs typeface="Times New Roman"/>
              </a:rPr>
              <a:t>This </a:t>
            </a:r>
            <a:r>
              <a:rPr sz="1400" spc="-5" dirty="0">
                <a:latin typeface="Times New Roman"/>
                <a:cs typeface="Times New Roman"/>
              </a:rPr>
              <a:t>program </a:t>
            </a:r>
            <a:r>
              <a:rPr sz="1400" dirty="0">
                <a:latin typeface="Times New Roman"/>
                <a:cs typeface="Times New Roman"/>
              </a:rPr>
              <a:t>could </a:t>
            </a:r>
            <a:r>
              <a:rPr sz="1400" spc="-5" dirty="0">
                <a:latin typeface="Times New Roman"/>
                <a:cs typeface="Times New Roman"/>
              </a:rPr>
              <a:t>do </a:t>
            </a:r>
            <a:r>
              <a:rPr sz="1400" spc="-10" dirty="0">
                <a:latin typeface="Times New Roman"/>
                <a:cs typeface="Times New Roman"/>
              </a:rPr>
              <a:t>some  </a:t>
            </a:r>
            <a:r>
              <a:rPr sz="1400" spc="-5" dirty="0">
                <a:latin typeface="Times New Roman"/>
                <a:cs typeface="Times New Roman"/>
              </a:rPr>
              <a:t>operations on arrays such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insertion, deletion, sorting, searching, update, retrieve,  merging,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append,exit.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indent="1021080" algn="just">
              <a:lnSpc>
                <a:spcPct val="110300"/>
              </a:lnSpc>
            </a:pP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implementing this program we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execute the inserted contact data,  deletion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data, searching, updating, append, exit with numbers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using arrays  and file pointers. This program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implemented for only numbers that can enter into </a:t>
            </a:r>
            <a:r>
              <a:rPr sz="1400" spc="-10" dirty="0">
                <a:latin typeface="Times New Roman"/>
                <a:cs typeface="Times New Roman"/>
              </a:rPr>
              <a:t>an  </a:t>
            </a:r>
            <a:r>
              <a:rPr sz="1400" spc="-5" dirty="0">
                <a:latin typeface="Times New Roman"/>
                <a:cs typeface="Times New Roman"/>
              </a:rPr>
              <a:t>array. To </a:t>
            </a:r>
            <a:r>
              <a:rPr sz="1400" dirty="0">
                <a:latin typeface="Times New Roman"/>
                <a:cs typeface="Times New Roman"/>
              </a:rPr>
              <a:t>do </a:t>
            </a:r>
            <a:r>
              <a:rPr sz="1400" spc="-5" dirty="0">
                <a:latin typeface="Times New Roman"/>
                <a:cs typeface="Times New Roman"/>
              </a:rPr>
              <a:t>this analysis manually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takes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lot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time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patience but </a:t>
            </a:r>
            <a:r>
              <a:rPr sz="1400" spc="35" dirty="0">
                <a:latin typeface="Times New Roman"/>
                <a:cs typeface="Times New Roman"/>
              </a:rPr>
              <a:t>by  </a:t>
            </a:r>
            <a:r>
              <a:rPr sz="1400" spc="-5" dirty="0">
                <a:latin typeface="Times New Roman"/>
                <a:cs typeface="Times New Roman"/>
              </a:rPr>
              <a:t>implementing this program it becomes much easier.  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</a:pPr>
            <a:r>
              <a:rPr sz="1400" spc="-5" dirty="0">
                <a:latin typeface="Times New Roman"/>
                <a:cs typeface="Times New Roman"/>
              </a:rPr>
              <a:t>.The following steps are  followed while implementing the </a:t>
            </a:r>
            <a:r>
              <a:rPr sz="1400" spc="-10" dirty="0">
                <a:latin typeface="Times New Roman"/>
                <a:cs typeface="Times New Roman"/>
              </a:rPr>
              <a:t>given </a:t>
            </a:r>
            <a:r>
              <a:rPr sz="1400" spc="-5" dirty="0">
                <a:latin typeface="Times New Roman"/>
                <a:cs typeface="Times New Roman"/>
              </a:rPr>
              <a:t>program </a:t>
            </a:r>
            <a:r>
              <a:rPr sz="1400" dirty="0">
                <a:latin typeface="Times New Roman"/>
                <a:cs typeface="Times New Roman"/>
              </a:rPr>
              <a:t>using if </a:t>
            </a:r>
            <a:r>
              <a:rPr sz="1400" spc="-5" dirty="0">
                <a:latin typeface="Times New Roman"/>
                <a:cs typeface="Times New Roman"/>
              </a:rPr>
              <a:t>and while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loop.</a:t>
            </a:r>
            <a:endParaRPr sz="1900" dirty="0">
              <a:latin typeface="Times New Roman"/>
              <a:cs typeface="Times New Roman"/>
            </a:endParaRPr>
          </a:p>
          <a:p>
            <a:pPr marL="469900" marR="9525" indent="-228600">
              <a:lnSpc>
                <a:spcPct val="1107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The input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entered i.e.,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value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choice (the menu no) select the particular  </a:t>
            </a:r>
            <a:r>
              <a:rPr sz="1400" dirty="0">
                <a:latin typeface="Times New Roman"/>
                <a:cs typeface="Times New Roman"/>
              </a:rPr>
              <a:t>menu.</a:t>
            </a:r>
          </a:p>
          <a:p>
            <a:pPr marL="469900" indent="-22923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Next it </a:t>
            </a:r>
            <a:r>
              <a:rPr sz="1400" spc="-5" dirty="0">
                <a:latin typeface="Times New Roman"/>
                <a:cs typeface="Times New Roman"/>
              </a:rPr>
              <a:t>goes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particular menu and then goto the particular function.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prints the resultant value </a:t>
            </a:r>
            <a:r>
              <a:rPr sz="1400" spc="-10" dirty="0">
                <a:latin typeface="Times New Roman"/>
                <a:cs typeface="Times New Roman"/>
              </a:rPr>
              <a:t>which came </a:t>
            </a:r>
            <a:r>
              <a:rPr sz="1400" spc="-5" dirty="0">
                <a:latin typeface="Times New Roman"/>
                <a:cs typeface="Times New Roman"/>
              </a:rPr>
              <a:t>from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execution.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5988" y="6870700"/>
            <a:ext cx="5760085" cy="732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3815" algn="just">
              <a:lnSpc>
                <a:spcPct val="1104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outcome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work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one can get the required changes like inserting </a:t>
            </a:r>
            <a:r>
              <a:rPr sz="1400" dirty="0">
                <a:latin typeface="Times New Roman"/>
                <a:cs typeface="Times New Roman"/>
              </a:rPr>
              <a:t>or  </a:t>
            </a:r>
            <a:r>
              <a:rPr sz="1400" spc="-5" dirty="0">
                <a:latin typeface="Times New Roman"/>
                <a:cs typeface="Times New Roman"/>
              </a:rPr>
              <a:t>deleting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sorting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merging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append </a:t>
            </a:r>
            <a:r>
              <a:rPr sz="1400" dirty="0">
                <a:latin typeface="Times New Roman"/>
                <a:cs typeface="Times New Roman"/>
              </a:rPr>
              <a:t>or retrieve or </a:t>
            </a:r>
            <a:r>
              <a:rPr sz="1400" spc="-5" dirty="0">
                <a:latin typeface="Times New Roman"/>
                <a:cs typeface="Times New Roman"/>
              </a:rPr>
              <a:t>update </a:t>
            </a:r>
            <a:r>
              <a:rPr sz="1400" dirty="0">
                <a:latin typeface="Times New Roman"/>
                <a:cs typeface="Times New Roman"/>
              </a:rPr>
              <a:t>or exit </a:t>
            </a:r>
            <a:r>
              <a:rPr sz="1400" spc="-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given  array.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76" y="432307"/>
            <a:ext cx="1815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1576" y="1296669"/>
            <a:ext cx="6217285" cy="744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AIM: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To develop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“Phonebook contact” application using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programming.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62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This program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very </a:t>
            </a:r>
            <a:r>
              <a:rPr sz="1400" dirty="0">
                <a:latin typeface="Times New Roman"/>
                <a:cs typeface="Times New Roman"/>
              </a:rPr>
              <a:t>useful </a:t>
            </a:r>
            <a:r>
              <a:rPr sz="1400" spc="-5" dirty="0">
                <a:latin typeface="Times New Roman"/>
                <a:cs typeface="Times New Roman"/>
              </a:rPr>
              <a:t>now-a-days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store complete information under  single contact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350" dirty="0">
              <a:latin typeface="Times New Roman"/>
              <a:cs typeface="Times New Roman"/>
            </a:endParaRPr>
          </a:p>
          <a:p>
            <a:pPr marL="469900" marR="8255" indent="-228600">
              <a:lnSpc>
                <a:spcPts val="162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This program </a:t>
            </a:r>
            <a:r>
              <a:rPr sz="1400" dirty="0">
                <a:latin typeface="Times New Roman"/>
                <a:cs typeface="Times New Roman"/>
              </a:rPr>
              <a:t>also has </a:t>
            </a:r>
            <a:r>
              <a:rPr sz="1400" spc="-5" dirty="0">
                <a:latin typeface="Times New Roman"/>
                <a:cs typeface="Times New Roman"/>
              </a:rPr>
              <a:t>options to deletion and modification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entered  contact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Advantages:</a:t>
            </a:r>
            <a:endParaRPr sz="1400" dirty="0">
              <a:latin typeface="Times New Roman"/>
              <a:cs typeface="Times New Roman"/>
            </a:endParaRPr>
          </a:p>
          <a:p>
            <a:pPr marL="469900" marR="187325" indent="-228600">
              <a:lnSpc>
                <a:spcPct val="110700"/>
              </a:lnSpc>
              <a:spcBef>
                <a:spcPts val="9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becomes </a:t>
            </a:r>
            <a:r>
              <a:rPr sz="1400" dirty="0">
                <a:latin typeface="Times New Roman"/>
                <a:cs typeface="Times New Roman"/>
              </a:rPr>
              <a:t>easy for </a:t>
            </a:r>
            <a:r>
              <a:rPr sz="1400" spc="-5" dirty="0">
                <a:latin typeface="Times New Roman"/>
                <a:cs typeface="Times New Roman"/>
              </a:rPr>
              <a:t>the user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store complete information </a:t>
            </a:r>
            <a:r>
              <a:rPr sz="1400" dirty="0">
                <a:latin typeface="Times New Roman"/>
                <a:cs typeface="Times New Roman"/>
              </a:rPr>
              <a:t>(e-mail id, </a:t>
            </a:r>
            <a:r>
              <a:rPr sz="1400" spc="-5" dirty="0">
                <a:latin typeface="Times New Roman"/>
                <a:cs typeface="Times New Roman"/>
              </a:rPr>
              <a:t>address,  </a:t>
            </a:r>
            <a:r>
              <a:rPr sz="1400" dirty="0">
                <a:latin typeface="Times New Roman"/>
                <a:cs typeface="Times New Roman"/>
              </a:rPr>
              <a:t>e.t.c) </a:t>
            </a:r>
            <a:r>
              <a:rPr sz="1400" spc="-5" dirty="0">
                <a:latin typeface="Times New Roman"/>
                <a:cs typeface="Times New Roman"/>
              </a:rPr>
              <a:t>about 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endParaRPr sz="1400" dirty="0">
              <a:latin typeface="Times New Roman"/>
              <a:cs typeface="Times New Roman"/>
            </a:endParaRPr>
          </a:p>
          <a:p>
            <a:pPr marL="469900" marR="217804" indent="-228600">
              <a:lnSpc>
                <a:spcPct val="110700"/>
              </a:lnSpc>
              <a:spcBef>
                <a:spcPts val="994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is easy </a:t>
            </a:r>
            <a:r>
              <a:rPr sz="1400" dirty="0">
                <a:latin typeface="Times New Roman"/>
                <a:cs typeface="Times New Roman"/>
              </a:rPr>
              <a:t>for the </a:t>
            </a:r>
            <a:r>
              <a:rPr sz="1400" spc="-5" dirty="0">
                <a:latin typeface="Times New Roman"/>
                <a:cs typeface="Times New Roman"/>
              </a:rPr>
              <a:t>user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just </a:t>
            </a:r>
            <a:r>
              <a:rPr sz="1400" dirty="0">
                <a:latin typeface="Times New Roman"/>
                <a:cs typeface="Times New Roman"/>
              </a:rPr>
              <a:t>search </a:t>
            </a:r>
            <a:r>
              <a:rPr sz="1400" spc="-5" dirty="0">
                <a:latin typeface="Times New Roman"/>
                <a:cs typeface="Times New Roman"/>
              </a:rPr>
              <a:t>his required contact number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just typing  name </a:t>
            </a:r>
            <a:r>
              <a:rPr sz="1400" dirty="0">
                <a:latin typeface="Times New Roman"/>
                <a:cs typeface="Times New Roman"/>
              </a:rPr>
              <a:t>of the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Times New Roman"/>
                <a:cs typeface="Times New Roman"/>
              </a:rPr>
              <a:t>Disadvantages: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Sometimes </a:t>
            </a:r>
            <a:r>
              <a:rPr sz="1400" dirty="0">
                <a:latin typeface="Times New Roman"/>
                <a:cs typeface="Times New Roman"/>
              </a:rPr>
              <a:t>it becomes </a:t>
            </a:r>
            <a:r>
              <a:rPr sz="1400" spc="-5" dirty="0">
                <a:latin typeface="Times New Roman"/>
                <a:cs typeface="Times New Roman"/>
              </a:rPr>
              <a:t>difficult to store more contacts (over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150).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Future</a:t>
            </a:r>
            <a:r>
              <a:rPr sz="1400" b="1" spc="-5" dirty="0">
                <a:latin typeface="Times New Roman"/>
                <a:cs typeface="Times New Roman"/>
              </a:rPr>
              <a:t> Enhancements:-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140"/>
              </a:spcBef>
              <a:buFont typeface="Wingdings"/>
              <a:buChar char="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becomes even difficult to store contacts with </a:t>
            </a:r>
            <a:r>
              <a:rPr sz="1400" dirty="0">
                <a:latin typeface="Times New Roman"/>
                <a:cs typeface="Times New Roman"/>
              </a:rPr>
              <a:t>two or </a:t>
            </a:r>
            <a:r>
              <a:rPr sz="1400" spc="-10" dirty="0">
                <a:latin typeface="Times New Roman"/>
                <a:cs typeface="Times New Roman"/>
              </a:rPr>
              <a:t>more </a:t>
            </a:r>
            <a:r>
              <a:rPr sz="1400" spc="-5" dirty="0">
                <a:latin typeface="Times New Roman"/>
                <a:cs typeface="Times New Roman"/>
              </a:rPr>
              <a:t>contact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SOFTWARE REQUIREMENTS:</a:t>
            </a:r>
            <a:endParaRPr sz="1400" dirty="0">
              <a:latin typeface="Times New Roman"/>
              <a:cs typeface="Times New Roman"/>
            </a:endParaRPr>
          </a:p>
          <a:p>
            <a:pPr marL="469900" marR="7620" indent="-228600">
              <a:lnSpc>
                <a:spcPct val="110700"/>
              </a:lnSpc>
              <a:spcBef>
                <a:spcPts val="97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This application is developed in Microsoft </a:t>
            </a:r>
            <a:r>
              <a:rPr sz="1400" spc="-10" dirty="0">
                <a:latin typeface="Times New Roman"/>
                <a:cs typeface="Times New Roman"/>
              </a:rPr>
              <a:t>windows </a:t>
            </a:r>
            <a:r>
              <a:rPr sz="1400" spc="-5" dirty="0">
                <a:latin typeface="Times New Roman"/>
                <a:cs typeface="Times New Roman"/>
              </a:rPr>
              <a:t>xp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later operating  system.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This Phonebook application is coded and made using the following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compilers:</a:t>
            </a:r>
            <a:endParaRPr sz="1400" dirty="0">
              <a:latin typeface="Times New Roman"/>
              <a:cs typeface="Times New Roman"/>
            </a:endParaRPr>
          </a:p>
          <a:p>
            <a:pPr marL="927100" lvl="1" indent="-22923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Code::blocks.</a:t>
            </a:r>
            <a:endParaRPr sz="1400" dirty="0">
              <a:latin typeface="Times New Roman"/>
              <a:cs typeface="Times New Roman"/>
            </a:endParaRPr>
          </a:p>
          <a:p>
            <a:pPr marL="927100" lvl="1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Turbo</a:t>
            </a:r>
            <a:r>
              <a:rPr sz="1400" dirty="0">
                <a:latin typeface="Times New Roman"/>
                <a:cs typeface="Times New Roman"/>
              </a:rPr>
              <a:t> 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3180" y="1984628"/>
            <a:ext cx="38735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  <a:tabLst>
                <a:tab pos="227965" algn="l"/>
              </a:tabLst>
            </a:pPr>
            <a:r>
              <a:rPr sz="1400" dirty="0">
                <a:latin typeface="Arial"/>
                <a:cs typeface="Arial"/>
              </a:rPr>
              <a:t>•	</a:t>
            </a:r>
            <a:r>
              <a:rPr sz="1400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576" y="432307"/>
            <a:ext cx="6214110" cy="176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HARDWARE REQUIREMENTS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This Application size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33Kb and the size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code is 5Kb so such amount </a:t>
            </a:r>
            <a:r>
              <a:rPr sz="1400" dirty="0">
                <a:latin typeface="Times New Roman"/>
                <a:cs typeface="Times New Roman"/>
              </a:rPr>
              <a:t>of  </a:t>
            </a:r>
            <a:r>
              <a:rPr sz="1400" spc="-5" dirty="0">
                <a:latin typeface="Times New Roman"/>
                <a:cs typeface="Times New Roman"/>
              </a:rPr>
              <a:t>memory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required from </a:t>
            </a:r>
            <a:r>
              <a:rPr sz="1400" dirty="0">
                <a:latin typeface="Times New Roman"/>
                <a:cs typeface="Times New Roman"/>
              </a:rPr>
              <a:t>hard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disk.</a:t>
            </a:r>
            <a:endParaRPr sz="1400">
              <a:latin typeface="Times New Roman"/>
              <a:cs typeface="Times New Roman"/>
            </a:endParaRPr>
          </a:p>
          <a:p>
            <a:pPr marL="628650" marR="3912235" indent="-387350">
              <a:lnSpc>
                <a:spcPct val="1107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RAM: </a:t>
            </a:r>
            <a:r>
              <a:rPr sz="1400" spc="-5" dirty="0">
                <a:latin typeface="Times New Roman"/>
                <a:cs typeface="Times New Roman"/>
              </a:rPr>
              <a:t>minimum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256MB.  </a:t>
            </a:r>
            <a:r>
              <a:rPr sz="1400" spc="-5" dirty="0">
                <a:latin typeface="Times New Roman"/>
                <a:cs typeface="Times New Roman"/>
              </a:rPr>
              <a:t>ouse,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keyboard.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894" y="1983739"/>
            <a:ext cx="504825" cy="257175"/>
          </a:xfrm>
          <a:custGeom>
            <a:avLst/>
            <a:gdLst/>
            <a:ahLst/>
            <a:cxnLst/>
            <a:rect l="l" t="t" r="r" b="b"/>
            <a:pathLst>
              <a:path w="504825" h="257175">
                <a:moveTo>
                  <a:pt x="504824" y="0"/>
                </a:moveTo>
                <a:lnTo>
                  <a:pt x="0" y="0"/>
                </a:lnTo>
                <a:lnTo>
                  <a:pt x="0" y="257175"/>
                </a:lnTo>
                <a:lnTo>
                  <a:pt x="504824" y="257175"/>
                </a:lnTo>
                <a:lnTo>
                  <a:pt x="504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576" y="432307"/>
            <a:ext cx="6105525" cy="8416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ALGORITHM:</a:t>
            </a:r>
            <a:endParaRPr sz="14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Start.</a:t>
            </a:r>
            <a:endParaRPr sz="14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Display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options on 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screen.</a:t>
            </a:r>
            <a:endParaRPr sz="14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927735" algn="l"/>
              </a:tabLst>
            </a:pPr>
            <a:r>
              <a:rPr sz="1400" dirty="0">
                <a:latin typeface="Times New Roman"/>
                <a:cs typeface="Times New Roman"/>
              </a:rPr>
              <a:t>Read </a:t>
            </a:r>
            <a:r>
              <a:rPr sz="1400" spc="-5" dirty="0">
                <a:latin typeface="Times New Roman"/>
                <a:cs typeface="Times New Roman"/>
              </a:rPr>
              <a:t>name, </a:t>
            </a:r>
            <a:r>
              <a:rPr sz="1400" dirty="0">
                <a:latin typeface="Times New Roman"/>
                <a:cs typeface="Times New Roman"/>
              </a:rPr>
              <a:t>address, </a:t>
            </a:r>
            <a:r>
              <a:rPr sz="1400" spc="-5" dirty="0">
                <a:latin typeface="Times New Roman"/>
                <a:cs typeface="Times New Roman"/>
              </a:rPr>
              <a:t>father </a:t>
            </a:r>
            <a:r>
              <a:rPr sz="1400" spc="-10" dirty="0">
                <a:latin typeface="Times New Roman"/>
                <a:cs typeface="Times New Roman"/>
              </a:rPr>
              <a:t>name, </a:t>
            </a:r>
            <a:r>
              <a:rPr sz="1400" spc="-5" dirty="0">
                <a:latin typeface="Times New Roman"/>
                <a:cs typeface="Times New Roman"/>
              </a:rPr>
              <a:t>mother name, mobile number,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gender.</a:t>
            </a:r>
          </a:p>
          <a:p>
            <a:pPr marL="927100" marR="180340" indent="-228600">
              <a:lnSpc>
                <a:spcPts val="1860"/>
              </a:lnSpc>
              <a:spcBef>
                <a:spcPts val="80"/>
              </a:spcBef>
              <a:buAutoNum type="arabicPeriod"/>
              <a:tabLst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“WELCOME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CONTACT MANAGEMENT </a:t>
            </a:r>
            <a:r>
              <a:rPr sz="1400" dirty="0">
                <a:latin typeface="Times New Roman"/>
                <a:cs typeface="Times New Roman"/>
              </a:rPr>
              <a:t>SYSTEM” </a:t>
            </a:r>
            <a:r>
              <a:rPr sz="1400" spc="-5" dirty="0">
                <a:latin typeface="Times New Roman"/>
                <a:cs typeface="Times New Roman"/>
              </a:rPr>
              <a:t>and  “Menu”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screen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8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Add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all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contacts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80"/>
              </a:spcBef>
              <a:buAutoNum type="alphaLcPeriod"/>
              <a:tabLst>
                <a:tab pos="1384935" algn="l"/>
              </a:tabLst>
            </a:pPr>
            <a:r>
              <a:rPr sz="1400" dirty="0">
                <a:latin typeface="Times New Roman"/>
                <a:cs typeface="Times New Roman"/>
              </a:rPr>
              <a:t>Modify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contacts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65"/>
              </a:spcBef>
              <a:buAutoNum type="alphaLcPeriod"/>
              <a:tabLst>
                <a:tab pos="1384935" algn="l"/>
              </a:tabLst>
            </a:pP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Delete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Close phone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</a:t>
            </a:r>
            <a:endParaRPr sz="1400" dirty="0">
              <a:latin typeface="Times New Roman"/>
              <a:cs typeface="Times New Roman"/>
            </a:endParaRPr>
          </a:p>
          <a:p>
            <a:pPr marL="927100" marR="5080" indent="-228600">
              <a:lnSpc>
                <a:spcPct val="110000"/>
              </a:lnSpc>
              <a:spcBef>
                <a:spcPts val="10"/>
              </a:spcBef>
              <a:buAutoNum type="arabicPeriod"/>
              <a:tabLst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Now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Addrecord(),arranging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Enter name ,Enter address ,Enter  phone no, </a:t>
            </a:r>
            <a:r>
              <a:rPr sz="1400" spc="-10" dirty="0">
                <a:latin typeface="Times New Roman"/>
                <a:cs typeface="Times New Roman"/>
              </a:rPr>
              <a:t>Email </a:t>
            </a:r>
            <a:r>
              <a:rPr sz="1400" dirty="0">
                <a:latin typeface="Times New Roman"/>
                <a:cs typeface="Times New Roman"/>
              </a:rPr>
              <a:t>ID and </a:t>
            </a:r>
            <a:r>
              <a:rPr sz="1400" spc="-5" dirty="0">
                <a:latin typeface="Times New Roman"/>
                <a:cs typeface="Times New Roman"/>
              </a:rPr>
              <a:t>finally operations </a:t>
            </a:r>
            <a:r>
              <a:rPr sz="1400" dirty="0">
                <a:latin typeface="Times New Roman"/>
                <a:cs typeface="Times New Roman"/>
              </a:rPr>
              <a:t>record </a:t>
            </a:r>
            <a:r>
              <a:rPr sz="1400" spc="-5" dirty="0">
                <a:latin typeface="Times New Roman"/>
                <a:cs typeface="Times New Roman"/>
              </a:rPr>
              <a:t>saved ,Enter any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key.</a:t>
            </a:r>
            <a:endParaRPr sz="14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Now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listrecord(),arranging 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empty </a:t>
            </a:r>
            <a:r>
              <a:rPr sz="1400" dirty="0">
                <a:latin typeface="Times New Roman"/>
                <a:cs typeface="Times New Roman"/>
              </a:rPr>
              <a:t>print </a:t>
            </a:r>
            <a:r>
              <a:rPr sz="1400" spc="-5" dirty="0">
                <a:latin typeface="Times New Roman"/>
                <a:cs typeface="Times New Roman"/>
              </a:rPr>
              <a:t>file opening </a:t>
            </a:r>
            <a:r>
              <a:rPr sz="1400" dirty="0">
                <a:latin typeface="Times New Roman"/>
                <a:cs typeface="Times New Roman"/>
              </a:rPr>
              <a:t>error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listing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8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Elseprint your record: name,address,mobile </a:t>
            </a:r>
            <a:r>
              <a:rPr sz="1400" dirty="0">
                <a:latin typeface="Times New Roman"/>
                <a:cs typeface="Times New Roman"/>
              </a:rPr>
              <a:t>no, </a:t>
            </a:r>
            <a:r>
              <a:rPr sz="1400" spc="-10" dirty="0">
                <a:latin typeface="Times New Roman"/>
                <a:cs typeface="Times New Roman"/>
              </a:rPr>
              <a:t>Email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</a:t>
            </a:r>
          </a:p>
          <a:p>
            <a:pPr marL="1384300" lvl="1" indent="-229235">
              <a:lnSpc>
                <a:spcPct val="100000"/>
              </a:lnSpc>
              <a:spcBef>
                <a:spcPts val="165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After all these print enter </a:t>
            </a:r>
            <a:r>
              <a:rPr sz="1400" dirty="0">
                <a:latin typeface="Times New Roman"/>
                <a:cs typeface="Times New Roman"/>
              </a:rPr>
              <a:t>any key</a:t>
            </a:r>
          </a:p>
          <a:p>
            <a:pPr marL="9271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Now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searchrecord(),arranging data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</a:p>
          <a:p>
            <a:pPr marL="1428750" lvl="1" indent="-273050">
              <a:lnSpc>
                <a:spcPct val="100000"/>
              </a:lnSpc>
              <a:spcBef>
                <a:spcPts val="180"/>
              </a:spcBef>
              <a:buAutoNum type="alphaLcPeriod"/>
              <a:tabLst>
                <a:tab pos="1428115" algn="l"/>
                <a:tab pos="1428750" algn="l"/>
              </a:tabLst>
            </a:pP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data is insufficient </a:t>
            </a:r>
            <a:r>
              <a:rPr sz="1400" dirty="0">
                <a:latin typeface="Times New Roman"/>
                <a:cs typeface="Times New Roman"/>
              </a:rPr>
              <a:t>print error </a:t>
            </a:r>
            <a:r>
              <a:rPr sz="1400" spc="-5" dirty="0">
                <a:latin typeface="Times New Roman"/>
                <a:cs typeface="Times New Roman"/>
              </a:rPr>
              <a:t>in opening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65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endParaRPr sz="1400" dirty="0">
              <a:latin typeface="Times New Roman"/>
              <a:cs typeface="Times New Roman"/>
            </a:endParaRPr>
          </a:p>
          <a:p>
            <a:pPr marL="1428750" lvl="1" indent="-273050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428115" algn="l"/>
                <a:tab pos="1428750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enter name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contact to be searched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endParaRPr sz="1400" dirty="0">
              <a:latin typeface="Times New Roman"/>
              <a:cs typeface="Times New Roman"/>
            </a:endParaRPr>
          </a:p>
          <a:p>
            <a:pPr marL="1842135" lvl="2" indent="-209550">
              <a:lnSpc>
                <a:spcPct val="100000"/>
              </a:lnSpc>
              <a:spcBef>
                <a:spcPts val="170"/>
              </a:spcBef>
              <a:buAutoNum type="romanLcPeriod"/>
              <a:tabLst>
                <a:tab pos="1842135" algn="l"/>
              </a:tabLst>
            </a:pP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(strcmp(p.name,name)==0)</a:t>
            </a:r>
            <a:endParaRPr sz="1400" dirty="0">
              <a:latin typeface="Times New Roman"/>
              <a:cs typeface="Times New Roman"/>
            </a:endParaRPr>
          </a:p>
          <a:p>
            <a:pPr marL="1842135" marR="1426210" lvl="2" indent="-258445">
              <a:lnSpc>
                <a:spcPct val="110200"/>
              </a:lnSpc>
              <a:spcBef>
                <a:spcPts val="5"/>
              </a:spcBef>
              <a:buAutoNum type="romanLcPeriod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detail information about </a:t>
            </a:r>
            <a:r>
              <a:rPr sz="1400" spc="-10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and  </a:t>
            </a:r>
            <a:r>
              <a:rPr sz="1400" spc="-5" dirty="0">
                <a:latin typeface="Times New Roman"/>
                <a:cs typeface="Times New Roman"/>
              </a:rPr>
              <a:t>name,address,mobilenum,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Email.</a:t>
            </a:r>
          </a:p>
          <a:p>
            <a:pPr marL="1384300" lvl="1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After entering </a:t>
            </a:r>
            <a:r>
              <a:rPr sz="1400" spc="-10" dirty="0">
                <a:latin typeface="Times New Roman"/>
                <a:cs typeface="Times New Roman"/>
              </a:rPr>
              <a:t>all </a:t>
            </a:r>
            <a:r>
              <a:rPr sz="1400" spc="-5" dirty="0">
                <a:latin typeface="Times New Roman"/>
                <a:cs typeface="Times New Roman"/>
              </a:rPr>
              <a:t>these, print enter any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</a:p>
          <a:p>
            <a:pPr marL="927100" indent="-22923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Now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deleterecord(),arranging the 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</a:p>
          <a:p>
            <a:pPr marL="1384300" lvl="1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5" dirty="0">
                <a:latin typeface="Times New Roman"/>
                <a:cs typeface="Times New Roman"/>
              </a:rPr>
              <a:t> (f==null)</a:t>
            </a:r>
            <a:endParaRPr sz="1400" dirty="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65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contact’s data not added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yet</a:t>
            </a:r>
            <a:endParaRPr sz="1400" dirty="0">
              <a:latin typeface="Times New Roman"/>
              <a:cs typeface="Times New Roman"/>
            </a:endParaRPr>
          </a:p>
          <a:p>
            <a:pPr marL="1842135" lvl="2" indent="-209550">
              <a:lnSpc>
                <a:spcPct val="100000"/>
              </a:lnSpc>
              <a:spcBef>
                <a:spcPts val="170"/>
              </a:spcBef>
              <a:buAutoNum type="romanLcPeriod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endParaRPr sz="1400" dirty="0">
              <a:latin typeface="Times New Roman"/>
              <a:cs typeface="Times New Roman"/>
            </a:endParaRPr>
          </a:p>
          <a:p>
            <a:pPr marL="1842135" lvl="2" indent="-258445">
              <a:lnSpc>
                <a:spcPct val="100000"/>
              </a:lnSpc>
              <a:spcBef>
                <a:spcPts val="180"/>
              </a:spcBef>
              <a:buAutoNum type="romanLcPeriod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if(f==null)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" y="958489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576" y="432307"/>
            <a:ext cx="6153150" cy="516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842135" indent="-306705">
              <a:lnSpc>
                <a:spcPct val="100000"/>
              </a:lnSpc>
              <a:buAutoNum type="romanLcPeriod" startAt="3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file opening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error</a:t>
            </a:r>
            <a:endParaRPr sz="1400">
              <a:latin typeface="Times New Roman"/>
              <a:cs typeface="Times New Roman"/>
            </a:endParaRPr>
          </a:p>
          <a:p>
            <a:pPr marL="1842135" indent="-297815">
              <a:lnSpc>
                <a:spcPct val="100000"/>
              </a:lnSpc>
              <a:spcBef>
                <a:spcPts val="170"/>
              </a:spcBef>
              <a:buAutoNum type="romanLcPeriod" startAt="3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  <a:p>
            <a:pPr marL="1842135" indent="-247650">
              <a:lnSpc>
                <a:spcPct val="100000"/>
              </a:lnSpc>
              <a:spcBef>
                <a:spcPts val="180"/>
              </a:spcBef>
              <a:buAutoNum type="romanLcPeriod" startAt="3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enter contact’s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details.</a:t>
            </a:r>
            <a:endParaRPr sz="140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165"/>
              </a:spcBef>
              <a:buAutoNum type="arabicPeriod" startAt="9"/>
              <a:tabLst>
                <a:tab pos="927735" algn="l"/>
              </a:tabLst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5" dirty="0">
                <a:latin typeface="Times New Roman"/>
                <a:cs typeface="Times New Roman"/>
              </a:rPr>
              <a:t> (flag!=1)</a:t>
            </a:r>
            <a:endParaRPr sz="140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no contact’s record to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delete</a:t>
            </a:r>
            <a:endParaRPr sz="140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  <a:p>
            <a:pPr marL="1384300" lvl="1" indent="-229235">
              <a:lnSpc>
                <a:spcPct val="100000"/>
              </a:lnSpc>
              <a:spcBef>
                <a:spcPts val="18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record deleted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successfully</a:t>
            </a:r>
            <a:endParaRPr sz="1400">
              <a:latin typeface="Times New Roman"/>
              <a:cs typeface="Times New Roman"/>
            </a:endParaRPr>
          </a:p>
          <a:p>
            <a:pPr marL="698500" marR="1550670" lvl="1" indent="457200">
              <a:lnSpc>
                <a:spcPct val="110000"/>
              </a:lnSpc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After entering </a:t>
            </a:r>
            <a:r>
              <a:rPr sz="1400" spc="-10" dirty="0">
                <a:latin typeface="Times New Roman"/>
                <a:cs typeface="Times New Roman"/>
              </a:rPr>
              <a:t>all </a:t>
            </a:r>
            <a:r>
              <a:rPr sz="1400" spc="-5" dirty="0">
                <a:latin typeface="Times New Roman"/>
                <a:cs typeface="Times New Roman"/>
              </a:rPr>
              <a:t>the data print </a:t>
            </a:r>
            <a:r>
              <a:rPr sz="1400" dirty="0">
                <a:latin typeface="Times New Roman"/>
                <a:cs typeface="Times New Roman"/>
              </a:rPr>
              <a:t>enter any </a:t>
            </a:r>
            <a:r>
              <a:rPr sz="1400" spc="-5" dirty="0">
                <a:latin typeface="Times New Roman"/>
                <a:cs typeface="Times New Roman"/>
              </a:rPr>
              <a:t>key  </a:t>
            </a:r>
            <a:r>
              <a:rPr sz="1400" spc="5" dirty="0">
                <a:latin typeface="Times New Roman"/>
                <a:cs typeface="Times New Roman"/>
              </a:rPr>
              <a:t>10.for </a:t>
            </a:r>
            <a:r>
              <a:rPr sz="1400" spc="-5" dirty="0">
                <a:latin typeface="Times New Roman"/>
                <a:cs typeface="Times New Roman"/>
              </a:rPr>
              <a:t>modifyrecord(),arranging the 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 marL="1384300" indent="-229235">
              <a:lnSpc>
                <a:spcPct val="100000"/>
              </a:lnSpc>
              <a:spcBef>
                <a:spcPts val="180"/>
              </a:spcBef>
              <a:buAutoNum type="alphaLcPeriod"/>
              <a:tabLst>
                <a:tab pos="1384935" algn="l"/>
              </a:tabLst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5" dirty="0">
                <a:latin typeface="Times New Roman"/>
                <a:cs typeface="Times New Roman"/>
              </a:rPr>
              <a:t> (f==null)</a:t>
            </a:r>
            <a:endParaRPr sz="1400">
              <a:latin typeface="Times New Roman"/>
              <a:cs typeface="Times New Roman"/>
            </a:endParaRPr>
          </a:p>
          <a:p>
            <a:pPr marL="1384300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contact’s data not added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yet</a:t>
            </a:r>
            <a:endParaRPr sz="1400">
              <a:latin typeface="Times New Roman"/>
              <a:cs typeface="Times New Roman"/>
            </a:endParaRPr>
          </a:p>
          <a:p>
            <a:pPr marL="1384300" indent="-229235">
              <a:lnSpc>
                <a:spcPct val="100000"/>
              </a:lnSpc>
              <a:spcBef>
                <a:spcPts val="165"/>
              </a:spcBef>
              <a:buAutoNum type="alphaLcPeriod"/>
              <a:tabLst>
                <a:tab pos="1384935" algn="l"/>
              </a:tabLst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  <a:p>
            <a:pPr marL="1384300" indent="-229235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384935" algn="l"/>
              </a:tabLst>
            </a:pPr>
            <a:r>
              <a:rPr sz="1400" dirty="0">
                <a:latin typeface="Times New Roman"/>
                <a:cs typeface="Times New Roman"/>
              </a:rPr>
              <a:t>enter </a:t>
            </a:r>
            <a:r>
              <a:rPr sz="1400" spc="-5" dirty="0">
                <a:latin typeface="Times New Roman"/>
                <a:cs typeface="Times New Roman"/>
              </a:rPr>
              <a:t>contact’s name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modify</a:t>
            </a:r>
            <a:endParaRPr sz="1400">
              <a:latin typeface="Times New Roman"/>
              <a:cs typeface="Times New Roman"/>
            </a:endParaRPr>
          </a:p>
          <a:p>
            <a:pPr marL="1842135" marR="5080" lvl="1" indent="-209550">
              <a:lnSpc>
                <a:spcPct val="110000"/>
              </a:lnSpc>
              <a:spcBef>
                <a:spcPts val="10"/>
              </a:spcBef>
              <a:buAutoNum type="romanLcPeriod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enter name </a:t>
            </a:r>
            <a:r>
              <a:rPr sz="1400" dirty="0">
                <a:latin typeface="Times New Roman"/>
                <a:cs typeface="Times New Roman"/>
              </a:rPr>
              <a:t>, enter </a:t>
            </a:r>
            <a:r>
              <a:rPr sz="1400" spc="-5" dirty="0">
                <a:latin typeface="Times New Roman"/>
                <a:cs typeface="Times New Roman"/>
              </a:rPr>
              <a:t>address ,mobile number, Email </a:t>
            </a:r>
            <a:r>
              <a:rPr sz="1400" dirty="0">
                <a:latin typeface="Times New Roman"/>
                <a:cs typeface="Times New Roman"/>
              </a:rPr>
              <a:t>after  </a:t>
            </a:r>
            <a:r>
              <a:rPr sz="1400" spc="-5" dirty="0">
                <a:latin typeface="Times New Roman"/>
                <a:cs typeface="Times New Roman"/>
              </a:rPr>
              <a:t>entering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842135" lvl="1" indent="-258445">
              <a:lnSpc>
                <a:spcPct val="100000"/>
              </a:lnSpc>
              <a:spcBef>
                <a:spcPts val="170"/>
              </a:spcBef>
              <a:buAutoNum type="romanLcPeriod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your data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modified</a:t>
            </a:r>
            <a:endParaRPr sz="1400">
              <a:latin typeface="Times New Roman"/>
              <a:cs typeface="Times New Roman"/>
            </a:endParaRPr>
          </a:p>
          <a:p>
            <a:pPr marL="1842135" lvl="1" indent="-306705">
              <a:lnSpc>
                <a:spcPct val="100000"/>
              </a:lnSpc>
              <a:spcBef>
                <a:spcPts val="170"/>
              </a:spcBef>
              <a:buAutoNum type="romanLcPeriod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  <a:p>
            <a:pPr marL="1842135" lvl="1" indent="-297815">
              <a:lnSpc>
                <a:spcPct val="100000"/>
              </a:lnSpc>
              <a:spcBef>
                <a:spcPts val="180"/>
              </a:spcBef>
              <a:buAutoNum type="romanLcPeriod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print data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not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found</a:t>
            </a:r>
            <a:endParaRPr sz="1400">
              <a:latin typeface="Times New Roman"/>
              <a:cs typeface="Times New Roman"/>
            </a:endParaRPr>
          </a:p>
          <a:p>
            <a:pPr marL="698500" marR="2122170" lvl="1" indent="895985">
              <a:lnSpc>
                <a:spcPct val="110000"/>
              </a:lnSpc>
              <a:buAutoNum type="romanLcPeriod"/>
              <a:tabLst>
                <a:tab pos="1842135" algn="l"/>
              </a:tabLst>
            </a:pPr>
            <a:r>
              <a:rPr sz="1400" spc="-5" dirty="0">
                <a:latin typeface="Times New Roman"/>
                <a:cs typeface="Times New Roman"/>
              </a:rPr>
              <a:t>Finally </a:t>
            </a:r>
            <a:r>
              <a:rPr sz="1400" dirty="0">
                <a:latin typeface="Times New Roman"/>
                <a:cs typeface="Times New Roman"/>
              </a:rPr>
              <a:t>print </a:t>
            </a:r>
            <a:r>
              <a:rPr sz="1400" spc="-5" dirty="0">
                <a:latin typeface="Times New Roman"/>
                <a:cs typeface="Times New Roman"/>
              </a:rPr>
              <a:t>enter any key.  </a:t>
            </a:r>
            <a:r>
              <a:rPr sz="1400" dirty="0">
                <a:latin typeface="Times New Roman"/>
                <a:cs typeface="Times New Roman"/>
              </a:rPr>
              <a:t>11.Redisplay the </a:t>
            </a:r>
            <a:r>
              <a:rPr sz="1400" spc="-5" dirty="0">
                <a:latin typeface="Times New Roman"/>
                <a:cs typeface="Times New Roman"/>
              </a:rPr>
              <a:t>menu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user required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988" y="67208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18288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9144"/>
                </a:lnTo>
                <a:lnTo>
                  <a:pt x="6231382" y="9144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576" y="432307"/>
            <a:ext cx="1815464" cy="69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Contact Management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SCREENSHOTS: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" y="9527743"/>
            <a:ext cx="6231890" cy="56515"/>
          </a:xfrm>
          <a:custGeom>
            <a:avLst/>
            <a:gdLst/>
            <a:ahLst/>
            <a:cxnLst/>
            <a:rect l="l" t="t" r="r" b="b"/>
            <a:pathLst>
              <a:path w="6231890" h="56515">
                <a:moveTo>
                  <a:pt x="6231382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231382" y="56388"/>
                </a:lnTo>
                <a:lnTo>
                  <a:pt x="6231382" y="47256"/>
                </a:lnTo>
                <a:close/>
              </a:path>
              <a:path w="6231890" h="56515">
                <a:moveTo>
                  <a:pt x="6231382" y="0"/>
                </a:moveTo>
                <a:lnTo>
                  <a:pt x="0" y="0"/>
                </a:lnTo>
                <a:lnTo>
                  <a:pt x="0" y="38100"/>
                </a:lnTo>
                <a:lnTo>
                  <a:pt x="6231382" y="38100"/>
                </a:lnTo>
                <a:lnTo>
                  <a:pt x="6231382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7082" y="5826632"/>
            <a:ext cx="140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Fig 3.1 </a:t>
            </a:r>
            <a:r>
              <a:rPr sz="1400" spc="-5" dirty="0">
                <a:latin typeface="Times New Roman"/>
                <a:cs typeface="Times New Roman"/>
              </a:rPr>
              <a:t>Main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Menu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6675" y="1277111"/>
            <a:ext cx="589788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1149</Words>
  <Application>Microsoft Office PowerPoint</Application>
  <PresentationFormat>Custom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Arimo</vt:lpstr>
      <vt:lpstr>Calibri</vt:lpstr>
      <vt:lpstr>Cambria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Network Analysis To Find The Influential Node</dc:title>
  <dc:creator>CBK13</dc:creator>
  <cp:lastModifiedBy>Arya Chaudhary</cp:lastModifiedBy>
  <cp:revision>2</cp:revision>
  <dcterms:created xsi:type="dcterms:W3CDTF">2022-01-10T07:01:23Z</dcterms:created>
  <dcterms:modified xsi:type="dcterms:W3CDTF">2022-01-25T19:51:09Z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2022-01-10T00:00:00Z</vt:filetime>
  </property>
</Properties>
</file>