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5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3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3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8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6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3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DC513F-9E06-44F3-9BF3-DCFFE643484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4A7211A-F9AC-4045-A7A4-63FD4A0F8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44A0-4FE5-03B8-0626-5D9B30313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1942592"/>
            <a:ext cx="10399776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Course Recommendation System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47E6-9B6C-6AF2-3179-0BBD3F26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920938"/>
          </a:xfrm>
        </p:spPr>
        <p:txBody>
          <a:bodyPr/>
          <a:lstStyle/>
          <a:p>
            <a:pPr algn="ctr"/>
            <a:r>
              <a:rPr lang="en-US" sz="2000" dirty="0"/>
              <a:t>Submitted by: Aryan Agnihotri, Prashant Upadhyay, Vishal Singh</a:t>
            </a:r>
          </a:p>
          <a:p>
            <a:pPr algn="ctr"/>
            <a:r>
              <a:rPr lang="en-US" sz="2000" dirty="0"/>
              <a:t>Under the Supervision of : Dr Neerja Negi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3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0499-E05A-A456-453C-ED68C41B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82" y="735924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F8EE-02B2-C8A9-4770-D512B519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2532588"/>
            <a:ext cx="10811256" cy="304782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Students often face difficulty selecting the right courses due to an overwhelming number of options.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Incorrect course choices may lead to wasted time and effort.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Educational institutions struggle to provide personalized guidance.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Course Recommendation System can simplify decision-making by suggesting suitable courses.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6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F4E6-13ED-B8EC-8793-D833070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02792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Objective of the Study</a:t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E559-C5B7-10C7-4256-7EF5AFAA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Enhance Student Decision-Making</a:t>
            </a:r>
            <a:r>
              <a:rPr lang="en-US" sz="2000" dirty="0"/>
              <a:t>: Empower students with informed course options.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Develop Personalized Recommendations</a:t>
            </a:r>
            <a:r>
              <a:rPr lang="en-US" sz="2000" dirty="0"/>
              <a:t>: Match students' profiles with relevant courses.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Understand Student Preferences</a:t>
            </a:r>
            <a:r>
              <a:rPr lang="en-US" sz="2000" dirty="0"/>
              <a:t>: Gather data on academic interests, career goals, and learning styles.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Use Advanced Algorithms</a:t>
            </a:r>
            <a:r>
              <a:rPr lang="en-US" sz="2000" dirty="0"/>
              <a:t>: Ensure accurate recommendations with machine learning models.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6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E74-0A90-6BEC-3B6B-D19607F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473" y="947928"/>
            <a:ext cx="8761413" cy="706964"/>
          </a:xfrm>
        </p:spPr>
        <p:txBody>
          <a:bodyPr/>
          <a:lstStyle/>
          <a:p>
            <a:pPr algn="ctr"/>
            <a:r>
              <a:rPr lang="en-IN" sz="4000" b="1" dirty="0"/>
              <a:t>Introduction</a:t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075A-AE65-BE92-7E6D-C075FA96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10453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system provides personalized course recommendations based on user preferences.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Integrates </a:t>
            </a:r>
            <a:r>
              <a:rPr lang="en-US" sz="2000" b="1" dirty="0"/>
              <a:t>NPTEL Courses </a:t>
            </a:r>
            <a:r>
              <a:rPr lang="en-US" sz="2000" dirty="0"/>
              <a:t>along with </a:t>
            </a:r>
            <a:r>
              <a:rPr lang="en-US" sz="2000" b="1" dirty="0"/>
              <a:t>Udemy Courses</a:t>
            </a:r>
            <a:r>
              <a:rPr lang="en-US" sz="2000" dirty="0"/>
              <a:t> for credible and structured learning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Utilizes Python for data analysis and recommendation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Displays course details like </a:t>
            </a:r>
            <a:r>
              <a:rPr lang="en-US" sz="2000" b="1" dirty="0"/>
              <a:t>Name</a:t>
            </a:r>
            <a:r>
              <a:rPr lang="en-US" sz="2000" dirty="0"/>
              <a:t>, </a:t>
            </a:r>
            <a:r>
              <a:rPr lang="en-US" sz="2000" b="1" dirty="0"/>
              <a:t>Link</a:t>
            </a:r>
            <a:r>
              <a:rPr lang="en-US" sz="2000" dirty="0"/>
              <a:t>, </a:t>
            </a:r>
            <a:r>
              <a:rPr lang="en-US" sz="2000" b="1" dirty="0"/>
              <a:t>Price</a:t>
            </a:r>
            <a:r>
              <a:rPr lang="en-US" sz="2000" dirty="0"/>
              <a:t>, and </a:t>
            </a:r>
            <a:r>
              <a:rPr lang="en-US" sz="2000" b="1" dirty="0"/>
              <a:t>Duration of the Course</a:t>
            </a:r>
            <a:r>
              <a:rPr lang="en-US" sz="2000" dirty="0"/>
              <a:t> for better decision-making</a:t>
            </a:r>
            <a:r>
              <a:rPr lang="en-US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82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C28-4EE3-D2B7-260E-5835F7FF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36" y="838200"/>
            <a:ext cx="11119104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Hardware/Software Requirements</a:t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F0B6-A96A-8896-A72A-8DCC4299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986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Processor:</a:t>
            </a:r>
            <a:r>
              <a:rPr lang="en-IN" sz="2000" dirty="0"/>
              <a:t> Intel Core i5/i7 or AMD </a:t>
            </a:r>
            <a:r>
              <a:rPr lang="en-IN" sz="2000" dirty="0" err="1"/>
              <a:t>Ryzen</a:t>
            </a:r>
            <a:r>
              <a:rPr lang="en-IN" sz="2000" dirty="0"/>
              <a:t> 5/7.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RAM:</a:t>
            </a:r>
            <a:r>
              <a:rPr lang="en-IN" sz="2000" dirty="0"/>
              <a:t> Minimum 8GB (16GB recommended for large datasets).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Storage:</a:t>
            </a:r>
            <a:r>
              <a:rPr lang="en-IN" sz="2000" dirty="0"/>
              <a:t> 256GB SSD or higher.</a:t>
            </a:r>
          </a:p>
          <a:p>
            <a:r>
              <a:rPr lang="en-US" sz="2000" b="1" dirty="0"/>
              <a:t>Operating System:</a:t>
            </a:r>
            <a:r>
              <a:rPr lang="en-US" sz="2000" dirty="0"/>
              <a:t> Windows 10/11, macOS, or Linux (Ubuntu 20.04+).</a:t>
            </a:r>
          </a:p>
          <a:p>
            <a:r>
              <a:rPr lang="en-IN" sz="2000" b="1" dirty="0"/>
              <a:t>Programming Language:</a:t>
            </a:r>
            <a:r>
              <a:rPr lang="en-IN" sz="2000" dirty="0"/>
              <a:t> Python (Pandas, NumPy, Scikit-learn,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A25-A8C0-C114-E442-B2AEE399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325245"/>
            <a:ext cx="10271760" cy="7961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Expected Outcome</a:t>
            </a:r>
            <a:br>
              <a:rPr lang="en-IN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AF0E-2D7C-4B55-8732-5F7CE242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personalized course recommendations based on user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Displays key details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Course Name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Link to Course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Course Price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Duration of the Course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real-time updates for relevant suggestions.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42B15-BA09-C5CF-E885-98E8D406BE36}"/>
              </a:ext>
            </a:extLst>
          </p:cNvPr>
          <p:cNvSpPr txBox="1"/>
          <p:nvPr/>
        </p:nvSpPr>
        <p:spPr>
          <a:xfrm>
            <a:off x="6796128" y="5115068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Fig-01:Expected Result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FC93-32F2-A053-8856-1283B0E4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88" y="3318544"/>
            <a:ext cx="4546704" cy="17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6240-512D-E09B-349F-54A31512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1046820"/>
            <a:ext cx="8761413" cy="706964"/>
          </a:xfrm>
        </p:spPr>
        <p:txBody>
          <a:bodyPr/>
          <a:lstStyle/>
          <a:p>
            <a:pPr algn="ctr"/>
            <a:r>
              <a:rPr lang="en-IN" sz="4000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5F-D1A6-ED6C-2C97-635FF2E6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13" y="2667508"/>
            <a:ext cx="9698973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 Science and Machine Learning Fundamentals – John D. Kelleher.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Recommender Systems: The Textbook – Charu C. Aggarwal.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 Machine Learning – Sebastian Raschka &amp; Vahid </a:t>
            </a:r>
            <a:r>
              <a:rPr lang="en-IN" sz="2000" dirty="0" err="1"/>
              <a:t>Mirjalili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Online Platforms: </a:t>
            </a:r>
            <a:r>
              <a:rPr lang="en-IN" sz="2000" b="1" dirty="0"/>
              <a:t>NPTEL</a:t>
            </a:r>
            <a:r>
              <a:rPr lang="en-IN" sz="2000" dirty="0"/>
              <a:t>, </a:t>
            </a:r>
            <a:r>
              <a:rPr lang="en-IN" sz="2000" b="1" dirty="0"/>
              <a:t>Kaggle</a:t>
            </a:r>
            <a:r>
              <a:rPr lang="en-IN" sz="2000" dirty="0"/>
              <a:t>, </a:t>
            </a:r>
            <a:r>
              <a:rPr lang="en-IN" sz="2000" b="1" dirty="0"/>
              <a:t>Udemy</a:t>
            </a:r>
            <a:r>
              <a:rPr lang="en-IN" sz="2000" dirty="0"/>
              <a:t>, and </a:t>
            </a:r>
            <a:r>
              <a:rPr lang="en-IN" sz="2000" b="1" dirty="0"/>
              <a:t>Google Scholar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8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D165-092E-D963-186F-6C26BF25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877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4501-483D-7C3C-9A82-7898D577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130"/>
            <a:ext cx="10515600" cy="2344039"/>
          </a:xfrm>
        </p:spPr>
        <p:txBody>
          <a:bodyPr/>
          <a:lstStyle/>
          <a:p>
            <a:pPr algn="ctr"/>
            <a:r>
              <a:rPr lang="en-US" sz="2000" b="1" dirty="0"/>
              <a:t>Thank You!</a:t>
            </a:r>
            <a:br>
              <a:rPr lang="en-US" sz="2000" dirty="0"/>
            </a:br>
            <a:r>
              <a:rPr lang="en-US" sz="2000" dirty="0"/>
              <a:t>Open for questions and feedback.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78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348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Course Recommendation System  </vt:lpstr>
      <vt:lpstr>Problem Statement</vt:lpstr>
      <vt:lpstr>Objective of the Study </vt:lpstr>
      <vt:lpstr>Introduction </vt:lpstr>
      <vt:lpstr>Hardware/Software Requirements </vt:lpstr>
      <vt:lpstr>Expected Outcome  </vt:lpstr>
      <vt:lpstr>References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agnihotri</dc:creator>
  <cp:lastModifiedBy>deepak agnihotri</cp:lastModifiedBy>
  <cp:revision>6</cp:revision>
  <dcterms:created xsi:type="dcterms:W3CDTF">2025-03-15T17:47:00Z</dcterms:created>
  <dcterms:modified xsi:type="dcterms:W3CDTF">2025-03-19T03:04:02Z</dcterms:modified>
</cp:coreProperties>
</file>