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dad2e36f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dad2e36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dad2e36f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dad2e36f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db1d3f7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db1d3f7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dad2e36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dad2e36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dad2e36f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dad2e36f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dad2e36f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dad2e36f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db1d3f7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db1d3f7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a823534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a823534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db1d3f7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db1d3f7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b648c8c9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b648c8c9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aace1ac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aace1ac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db1d3f7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db1d3f7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b1d3f7e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db1d3f7e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ac132f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ac132f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dad2e36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dad2e36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dad2e36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dad2e36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db1d3f7e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db1d3f7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db1d3f7e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db1d3f7e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60475" y="4854700"/>
            <a:ext cx="81120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Aryan Ali - B20279                                                        Chest X-Ray Analysis                                                                  Vivek Jaiswal - B20172</a:t>
            </a:r>
            <a:endParaRPr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Chest X-Ray Analysis 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19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Mentor - Dr. Dinesh Singh</a:t>
            </a:r>
            <a:endParaRPr sz="2500"/>
          </a:p>
          <a:p>
            <a:pPr indent="457200" lvl="0" marL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Aryan Ali - B20279</a:t>
            </a:r>
            <a:endParaRPr sz="2500"/>
          </a:p>
          <a:p>
            <a:pPr indent="457200" lvl="0" marL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Vivek Jaiswal - B20172</a:t>
            </a:r>
            <a:endParaRPr sz="2500"/>
          </a:p>
        </p:txBody>
      </p:sp>
      <p:sp>
        <p:nvSpPr>
          <p:cNvPr id="57" name="Google Shape;57;p13"/>
          <p:cNvSpPr/>
          <p:nvPr/>
        </p:nvSpPr>
        <p:spPr>
          <a:xfrm>
            <a:off x="276600" y="4896600"/>
            <a:ext cx="84582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DeepLabv3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DeepLabv3 is a deep learning architecture specialized in semantic image segmentation, which involves classifying each pixel in an image into a specific object or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utilizes atrous (dilated) convolutions to capture object details at multiple scales without significantly increasing computational complexity.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DeepLabv3 is widely applied in tasks like autonomous driving, remote sensing (satellite image analysis), and medical image analysis to achieve precise and detailed object segmentation.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DeepLabv3 - Architecture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25" y="1187400"/>
            <a:ext cx="7820025" cy="364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1328175" y="4553725"/>
            <a:ext cx="1234500" cy="18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3" name="Google Shape;123;p23"/>
          <p:cNvSpPr txBox="1"/>
          <p:nvPr/>
        </p:nvSpPr>
        <p:spPr>
          <a:xfrm>
            <a:off x="1728200" y="4450825"/>
            <a:ext cx="903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Reference: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using Deeplabv3 model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522109"/>
            <a:ext cx="9143999" cy="2282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 UNet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Res-UNet combines the U-Net architecture for semantic segmentation with residual connections, integrating the strengths of both approaches.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architecture excels at capturing fine object details, which is essential for tasks like medical image segmentation.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 connections enhance feature representation, making Res-UNet effective for tasks requiring precise object boundary delineation, such as organ and tumor segmentation in medical imaging.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0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 UNet Architecture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0" y="863550"/>
            <a:ext cx="786535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363850" y="4434850"/>
            <a:ext cx="775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Reference:https://scholar.google.com/scholar?hl=en&amp;as_sdt=0%2C5&amp;q=Multi+Res+U-Net+Based+Image+Segmentation+of+Pulmonary+Tuberculosis+Using+CT+Images&amp;btnG=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using Res UNet model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4984"/>
            <a:ext cx="9143999" cy="2282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 UNet Loss Function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0" l="-1900" r="1900" t="0"/>
          <a:stretch/>
        </p:blipFill>
        <p:spPr>
          <a:xfrm>
            <a:off x="414574" y="969600"/>
            <a:ext cx="600675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and Milestone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29"/>
          <p:cNvGrpSpPr/>
          <p:nvPr/>
        </p:nvGrpSpPr>
        <p:grpSpPr>
          <a:xfrm>
            <a:off x="2320599" y="1573325"/>
            <a:ext cx="1834900" cy="2395975"/>
            <a:chOff x="1083025" y="1574025"/>
            <a:chExt cx="1834900" cy="2395975"/>
          </a:xfrm>
        </p:grpSpPr>
        <p:sp>
          <p:nvSpPr>
            <p:cNvPr id="162" name="Google Shape;162;p29"/>
            <p:cNvSpPr txBox="1"/>
            <p:nvPr/>
          </p:nvSpPr>
          <p:spPr>
            <a:xfrm>
              <a:off x="1235827" y="1574025"/>
              <a:ext cx="992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September 2023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9"/>
            <p:cNvSpPr txBox="1"/>
            <p:nvPr/>
          </p:nvSpPr>
          <p:spPr>
            <a:xfrm>
              <a:off x="1235825" y="28653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Finalizing problem statement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9"/>
            <p:cNvSpPr txBox="1"/>
            <p:nvPr/>
          </p:nvSpPr>
          <p:spPr>
            <a:xfrm>
              <a:off x="1215575" y="323260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5" name="Google Shape;165;p2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29"/>
          <p:cNvGrpSpPr/>
          <p:nvPr/>
        </p:nvGrpSpPr>
        <p:grpSpPr>
          <a:xfrm>
            <a:off x="5711994" y="1573325"/>
            <a:ext cx="1834900" cy="2395964"/>
            <a:chOff x="1083025" y="1574036"/>
            <a:chExt cx="1834900" cy="2395964"/>
          </a:xfrm>
        </p:grpSpPr>
        <p:sp>
          <p:nvSpPr>
            <p:cNvPr id="169" name="Google Shape;169;p29"/>
            <p:cNvSpPr txBox="1"/>
            <p:nvPr/>
          </p:nvSpPr>
          <p:spPr>
            <a:xfrm>
              <a:off x="1390430" y="1574036"/>
              <a:ext cx="968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November 2023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9"/>
            <p:cNvSpPr txBox="1"/>
            <p:nvPr/>
          </p:nvSpPr>
          <p:spPr>
            <a:xfrm>
              <a:off x="1247881" y="2786217"/>
              <a:ext cx="1505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Proposal of some novel framework for chest x-ray classification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9"/>
            <p:cNvSpPr txBox="1"/>
            <p:nvPr/>
          </p:nvSpPr>
          <p:spPr>
            <a:xfrm>
              <a:off x="1227725" y="323260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2" name="Google Shape;172;p2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29"/>
          <p:cNvGrpSpPr/>
          <p:nvPr/>
        </p:nvGrpSpPr>
        <p:grpSpPr>
          <a:xfrm>
            <a:off x="621600" y="1574025"/>
            <a:ext cx="1834900" cy="1737725"/>
            <a:chOff x="1083025" y="1574025"/>
            <a:chExt cx="1834900" cy="1737725"/>
          </a:xfrm>
        </p:grpSpPr>
        <p:sp>
          <p:nvSpPr>
            <p:cNvPr id="176" name="Google Shape;176;p29"/>
            <p:cNvSpPr txBox="1"/>
            <p:nvPr/>
          </p:nvSpPr>
          <p:spPr>
            <a:xfrm>
              <a:off x="1247875" y="28653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Study research papers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7" name="Google Shape;177;p2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 txBox="1"/>
            <p:nvPr/>
          </p:nvSpPr>
          <p:spPr>
            <a:xfrm>
              <a:off x="1235826" y="1574025"/>
              <a:ext cx="992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August </a:t>
              </a: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" name="Google Shape;181;p29"/>
          <p:cNvGrpSpPr/>
          <p:nvPr/>
        </p:nvGrpSpPr>
        <p:grpSpPr>
          <a:xfrm>
            <a:off x="4028424" y="1573325"/>
            <a:ext cx="1834900" cy="2277700"/>
            <a:chOff x="1083025" y="1574025"/>
            <a:chExt cx="1834900" cy="2277700"/>
          </a:xfrm>
        </p:grpSpPr>
        <p:sp>
          <p:nvSpPr>
            <p:cNvPr id="182" name="Google Shape;182;p29"/>
            <p:cNvSpPr txBox="1"/>
            <p:nvPr/>
          </p:nvSpPr>
          <p:spPr>
            <a:xfrm>
              <a:off x="1239477" y="1574025"/>
              <a:ext cx="989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October 2023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9"/>
            <p:cNvSpPr txBox="1"/>
            <p:nvPr/>
          </p:nvSpPr>
          <p:spPr>
            <a:xfrm>
              <a:off x="1235800" y="29414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Training Models for lung segmentation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4" name="Google Shape;184;p2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9"/>
            <p:cNvSpPr txBox="1"/>
            <p:nvPr/>
          </p:nvSpPr>
          <p:spPr>
            <a:xfrm>
              <a:off x="1215550" y="31143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6026" cy="4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700"/>
              <a:t>THANK YOU</a:t>
            </a:r>
            <a:endParaRPr b="1"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8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11988"/>
            <a:ext cx="4909500" cy="3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there is shortage of radiologists in India, chest x-rays are not being diagnosed properly ontime.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objective is to</a:t>
            </a:r>
            <a:r>
              <a:rPr lang="en"/>
              <a:t> develop </a:t>
            </a:r>
            <a:r>
              <a:rPr lang="en"/>
              <a:t>an automated software to enhance chest X-Ray analysis using cutting edge technology such as lung segmentation which offers a critical advancement in medical diagnostics, enhancing accuracy and expediting </a:t>
            </a:r>
            <a:r>
              <a:rPr lang="en"/>
              <a:t>disease</a:t>
            </a:r>
            <a:r>
              <a:rPr lang="en"/>
              <a:t> identification. Potentially saving lives through timely diagnosis and accuracy. 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67150" y="4544975"/>
            <a:ext cx="851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625" y="609900"/>
            <a:ext cx="3085300" cy="392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819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5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Formulation Approach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1975"/>
            <a:ext cx="69755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Decoder Model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3000"/>
            <a:ext cx="8839201" cy="300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75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UNet is a convolutional neural network (CNN) architecture designed for image segmentation tasks.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consists of an encoder to capture features and a decoder to produce pixel-wise segmentation maps.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</a:t>
            </a:r>
            <a:r>
              <a:rPr lang="en"/>
              <a:t> is widely utilized in medical image analysis, particularly for tasks like organ and tumor segmentation due to its precise object boundary delineation.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65975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 - Architecture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-2859" l="0" r="-8766" t="0"/>
          <a:stretch/>
        </p:blipFill>
        <p:spPr>
          <a:xfrm>
            <a:off x="288125" y="880775"/>
            <a:ext cx="8192925" cy="40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442475" y="3262125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10900" y="4450850"/>
            <a:ext cx="7806600" cy="32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References:https://scholar.google.com/scholar?hl=en&amp;as_sdt=0%2C5&amp;q=Automatic+lung+segmentation+in+chest+X-ray+images+using+improved+U-Net&amp;btnG=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using UNet model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20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 Loss Function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78269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