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9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310A"/>
    <a:srgbClr val="58267E"/>
    <a:srgbClr val="5C2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EE8D-ADB3-3E53-47A2-72F22152D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8CBAF-D34B-2591-7175-B41A377EB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08A8-95E9-0F9B-0E1A-550702C4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0304-AC78-74FF-E705-426ACEBA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0C465-82A1-DFA0-E2AE-A884E7B7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08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F3E3-C383-BD81-687E-2DB0594C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14F5F-C9EA-856B-7CBA-9445A6F8A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757E8-C055-9760-3AD8-839CDAD9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2D919-D79F-E38C-6C5D-51D0FCBC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D55D1-D53A-D4F5-9C2D-82106750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69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E88AC-2305-68B1-A54F-56CED9488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5408F-3E01-939A-E74A-DF7DFDA2C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497EB-4ED5-C605-8E86-E90CC349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34DDA-FBB4-1C85-1C2E-7D78E170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A048B-15A2-62C4-1CD1-059B9420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43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5082-3CDB-AC5D-E3C4-94AE5F7D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BB710-19A5-BA5D-BE70-8A4C8CF2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DE99D-BFCA-C400-D705-AD2BC5CF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72184-0BE3-271D-D120-9FB338EC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2E1A7-FD6A-A0CC-0B87-D1869A61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85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715C-2418-F1AD-76ED-B669C83D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6D50F-BD2C-D27B-4721-097742863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27393-0F35-ED0A-C2FC-86B5769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969B9-5412-6671-A3E5-A7FAC914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7AD53-EAA9-1951-D92F-143F55CC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97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03A3-2748-4E3B-85A7-9D88249F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94A3-EDE4-2719-A7FA-899F33200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1A3D6-9187-773E-672F-AC900B589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95535-2428-A231-C5E4-03BC624C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8E672-CB57-4676-C384-860CE382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58345-07DC-243B-8D14-86120F81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22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7FAD-8CF7-6EC8-3CD8-24C6B849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059B3-20FD-4312-5AF9-2C702A6EE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92FBE-92EE-4AD2-58CD-B3BBA3F39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F9228-7B4B-61A6-9CE2-79AC9F396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256B0-AD3B-6461-36FE-FBB924A26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0E921-996A-BFAE-1A3F-1F91EDAA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4DC9B-2EBD-F0CA-9E45-11C996E8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BD836-0690-4947-65E4-8B81C3C9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1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8889-7EE5-B4DA-517C-E9284EB2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A7E28-F0DB-A276-125A-9712732B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1D9D1-FBE7-48D0-BA80-0BBBA7FD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E2BAC-A6AD-7E3E-C658-0398951B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74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A13C5-B024-8DE1-9448-B33F970F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75B0F-4047-B6E6-D4E8-EC2ADB32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FCDAA-9E53-A860-C3AD-19BE1755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79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1CB1-6C68-AA9E-6D17-CB81E561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ED7D-DA99-BEDA-57F5-97F792BCF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F1E89-A16E-85F4-7CE0-63487DCE1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B6947-8BC6-67A3-9D1C-9AC7764A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5BE83-248E-D5C2-7670-857D76B1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4D699-6783-BDF9-FD89-135C48BB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98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4580-B47A-E9A1-D35C-65AA6606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F3B0B-3028-6962-F95C-A33625FF1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48E54-A4C3-D207-ADDD-68CFE0CBF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8009C-BD39-2761-77B7-4E70AED2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3DAB8-363A-940B-18CD-246D69CD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9B1C4-DC30-4F4F-A6E8-AA0D1764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3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68B8A-13E5-F6D3-D2C9-1FF526FDA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AC9E6-FA11-801A-9752-A57306389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33230-D476-9E6F-EDBD-5DD7627B5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F456-25FA-47B2-BBCD-9CC275A129AB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03ED7-E4C3-46BD-3042-99A2109DF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9B7C4-03F4-6EB3-50F8-8C9324A18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39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673525"/>
            <a:ext cx="10248181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We need to analyze key indicators for our pizza sales data to gain insights into our business performance. Specifically, we want to calculate the following metrics:</a:t>
            </a:r>
          </a:p>
          <a:p>
            <a:pPr algn="l">
              <a:lnSpc>
                <a:spcPct val="150000"/>
              </a:lnSpc>
            </a:pPr>
            <a:endParaRPr lang="en-US" b="1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Total Revenue: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sum of the total price of all pizza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Average Order Value: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average amount spent per order, calculated by dividing the total revenue by the total number of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Total Pizzas Sold: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sum of the quantities of all pizzas sold.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Total Orders: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total number of orders placed.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Average Pizzas Per Order: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average number of pizzas sold per order, calculated by dividing the total number of pizzas sold by the total number of orders.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1065010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KPI’s REQUIREMENT</a:t>
            </a:r>
          </a:p>
        </p:txBody>
      </p:sp>
    </p:spTree>
    <p:extLst>
      <p:ext uri="{BB962C8B-B14F-4D97-AF65-F5344CB8AC3E}">
        <p14:creationId xmlns:p14="http://schemas.microsoft.com/office/powerpoint/2010/main" val="245067204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8626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404834"/>
            <a:ext cx="11593902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We would like to visualize various aspects of our pizza sales data to gain insights and understand key trends. We have identified the following requirements for creating charts: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Hourly Trend for Total Pizzas Sold: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stacked bar chart that displays the hourly trend of total orders over a specific time period. This chart will help us identify any patterns or fluctuations in order volumes on a hourly basis.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2.Weekly Trend for Total Orders: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line chart that illustrates the weekly trend of total orders throughout the year. This chart will allow us to identify peak weeks or periods of high order activity.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3.Percentage of Sales by Pizza Category: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pie chart that shows the distribution of sales across different pizza categories. This chart will provide insights into the popularity of various pizza categories and their contribution to overall sales.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874801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CHARTS REQUIREMENT</a:t>
            </a:r>
          </a:p>
        </p:txBody>
      </p:sp>
    </p:spTree>
    <p:extLst>
      <p:ext uri="{BB962C8B-B14F-4D97-AF65-F5344CB8AC3E}">
        <p14:creationId xmlns:p14="http://schemas.microsoft.com/office/powerpoint/2010/main" val="407860605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404834"/>
            <a:ext cx="115939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b="1" i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rgbClr val="FFFF00"/>
                </a:solidFill>
              </a:rPr>
              <a:t>4.Percentage of Sales by Pizza Size: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Generate a pie chart that represents the percentage of sales attributed to different pizza sizes. This chart will help us understand customer preferences for pizza sizes and their impact on sales.</a:t>
            </a:r>
          </a:p>
          <a:p>
            <a:r>
              <a:rPr lang="en-US" dirty="0">
                <a:solidFill>
                  <a:srgbClr val="FFFF00"/>
                </a:solidFill>
              </a:rPr>
              <a:t>5.Total Pizzas Sold by Pizza Category: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funnel chart that presents the total number of pizzas sold for each pizza category. This chart will allow us to compare the sales performance of different pizza categories.</a:t>
            </a:r>
          </a:p>
          <a:p>
            <a:r>
              <a:rPr lang="en-US" dirty="0">
                <a:solidFill>
                  <a:srgbClr val="FFFF00"/>
                </a:solidFill>
              </a:rPr>
              <a:t>6.Top 5 Best Sellers by Revenue, Total Quantity and Total Orders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bar chart highlighting the top 5 best-selling pizzas based on the Revenue, Total Quantity, Total Orders. This chart will help us identify the most popular pizza options.</a:t>
            </a:r>
          </a:p>
          <a:p>
            <a:r>
              <a:rPr lang="en-US" dirty="0">
                <a:solidFill>
                  <a:srgbClr val="FFFF00"/>
                </a:solidFill>
              </a:rPr>
              <a:t>7. Bottom 5 Best Sellers by Revenue, Total Quantity and Total Orders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bar chart showcasing the bottom 5 worst-selling pizzas based on the Revenue, Total Quantity, Total Orders. This chart will enable us to identify underperforming or less popular pizza options.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874801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CHARTS REQUIREMENT</a:t>
            </a:r>
          </a:p>
        </p:txBody>
      </p:sp>
    </p:spTree>
    <p:extLst>
      <p:ext uri="{BB962C8B-B14F-4D97-AF65-F5344CB8AC3E}">
        <p14:creationId xmlns:p14="http://schemas.microsoft.com/office/powerpoint/2010/main" val="404012460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469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Lato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namita gupta</cp:lastModifiedBy>
  <cp:revision>54</cp:revision>
  <dcterms:created xsi:type="dcterms:W3CDTF">2023-06-12T11:11:52Z</dcterms:created>
  <dcterms:modified xsi:type="dcterms:W3CDTF">2024-11-11T20:09:27Z</dcterms:modified>
</cp:coreProperties>
</file>