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9/11/2021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5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AC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5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AC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5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AC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5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AC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5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AC</a:t>
            </a:r>
            <a:endParaRPr lang="en-US" sz="3400" b="1" noProof="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83866" y="2855631"/>
            <a:ext cx="1616020" cy="1149529"/>
            <a:chOff x="3083866" y="2902286"/>
            <a:chExt cx="1616020" cy="11495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66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83866" y="3713261"/>
              <a:ext cx="1616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ALLERGY CENTER</a:t>
              </a:r>
              <a:endParaRPr lang="en-US" sz="16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3111298" y="2855631"/>
            <a:ext cx="1616020" cy="1149529"/>
            <a:chOff x="3111298" y="2902286"/>
            <a:chExt cx="1616020" cy="11495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366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Arial Black" panose="020B0A04020102020204" pitchFamily="34" charset="0"/>
                </a:rPr>
                <a:t>AC</a:t>
              </a:r>
              <a:endParaRPr 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3111298" y="3713261"/>
              <a:ext cx="1616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alibri Light" panose="020F0302020204030204" pitchFamily="34" charset="0"/>
                </a:rPr>
                <a:t>ALLERGY CENTER</a:t>
              </a:r>
              <a:endParaRPr lang="en-US" sz="1600" dirty="0">
                <a:cs typeface="Calibri Light" panose="020F030202020403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 Alt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2175115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99641477"/>
              </p:ext>
            </p:extLst>
          </p:nvPr>
        </p:nvGraphicFramePr>
        <p:xfrm>
          <a:off x="609600" y="22285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093010" y="2855631"/>
            <a:ext cx="1616020" cy="1149529"/>
            <a:chOff x="3093010" y="2902286"/>
            <a:chExt cx="1616020" cy="11495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3665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093010" y="3713261"/>
              <a:ext cx="1616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ALLERGY CENTER</a:t>
              </a:r>
              <a:endParaRPr lang="en-US" sz="16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www.w3.org/XML/1998/namespace"/>
    <ds:schemaRef ds:uri="http://purl.org/dc/dcmitype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384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Presentation Title</vt:lpstr>
      <vt:lpstr>Section Divider </vt:lpstr>
      <vt:lpstr>About Us</vt:lpstr>
      <vt:lpstr>About Us Alt</vt:lpstr>
      <vt:lpstr>Our Promise</vt:lpstr>
      <vt:lpstr>Chart Option</vt:lpstr>
      <vt:lpstr>Table Option</vt:lpstr>
      <vt:lpstr>Title Goes Here</vt:lpstr>
      <vt:lpstr>Thank You.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2021-09-11T22:00:48Z</dcterms:created>
  <dcterms:modified xsi:type="dcterms:W3CDTF">2021-09-11T22:08:46Z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