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V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1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1857C-97A5-45ED-864C-A13932AC0E93}" type="datetimeFigureOut">
              <a:rPr lang="en-VI" smtClean="0"/>
              <a:t>6/30/2025</a:t>
            </a:fld>
            <a:endParaRPr lang="en-V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0361B-5051-4700-BE6E-989A7CCB0F2B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409410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0361B-5051-4700-BE6E-989A7CCB0F2B}" type="slidenum">
              <a:rPr lang="en-VI" smtClean="0"/>
              <a:t>4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95072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C14C-B6CE-858B-8B33-9E7AEEBE6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9A3C7-DB40-CF81-F377-124BDBEC5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C3FEF-76DC-FA3D-3668-1337F43F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3E6-0E87-4F0A-95E6-C31FF71C0B99}" type="datetimeFigureOut">
              <a:rPr lang="en-VI" smtClean="0"/>
              <a:t>6/30/2025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2734-165D-331B-58EB-22C2A637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3963F-34A0-15D2-211C-81B9B325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559-73E3-4F3E-8ED6-E3EB3AA931B8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50002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9819-04A5-8EF9-B10E-574F9E2A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79FE8-95D5-CF7C-59BA-6C2C3D8C4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9DB19-6F05-5A17-7BE7-D65426E1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3E6-0E87-4F0A-95E6-C31FF71C0B99}" type="datetimeFigureOut">
              <a:rPr lang="en-VI" smtClean="0"/>
              <a:t>6/30/2025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3DB8-F40C-E2A3-BAEF-0FA4C426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F83DF-D96A-36C8-FD3E-3C59246B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559-73E3-4F3E-8ED6-E3EB3AA931B8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967818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2E4B7A-B6AC-F554-463B-ED8DA5059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FF3B1-5C28-5082-DE91-EA3001130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8E53-A79D-2967-ACD6-DD3108BB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3E6-0E87-4F0A-95E6-C31FF71C0B99}" type="datetimeFigureOut">
              <a:rPr lang="en-VI" smtClean="0"/>
              <a:t>6/30/2025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0BF1-27F0-E7C1-9494-A3ABC4CE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4CB7-8F05-40BD-D4F1-ED4B111B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559-73E3-4F3E-8ED6-E3EB3AA931B8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03014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DD4D-6039-78F2-074D-92A62367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9557D-93A2-0D6E-6AAE-75ADD4C5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465F-7F75-1448-0C9B-7CBE2253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3E6-0E87-4F0A-95E6-C31FF71C0B99}" type="datetimeFigureOut">
              <a:rPr lang="en-VI" smtClean="0"/>
              <a:t>6/30/2025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DA69F-0B51-7A53-F1D0-A921DCAD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C5569-90FA-B73A-515A-13C8917D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559-73E3-4F3E-8ED6-E3EB3AA931B8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98959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3059-ACA3-E0C8-DEA8-E44C8470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AA738-394C-F619-CBF6-043EC0B71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9ADFF-3A4C-B013-4CC0-917DC066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3E6-0E87-4F0A-95E6-C31FF71C0B99}" type="datetimeFigureOut">
              <a:rPr lang="en-VI" smtClean="0"/>
              <a:t>6/30/2025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1871-9591-094B-B7C3-560D772E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FA787-DB4F-025B-DBE6-21DB2430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559-73E3-4F3E-8ED6-E3EB3AA931B8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53927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A3D7-DA34-67F0-1138-2E2A20AD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D3B1B-A958-3008-7F44-6A817BEDB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91985-1D5A-3C6E-63AA-43C06FFC7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AA329-7EBF-C8BF-1279-335541AB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3E6-0E87-4F0A-95E6-C31FF71C0B99}" type="datetimeFigureOut">
              <a:rPr lang="en-VI" smtClean="0"/>
              <a:t>6/30/2025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49E28-26F5-2850-5018-C3E9F09F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DDCA4-6B13-586D-8DF7-5EEDBDFD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559-73E3-4F3E-8ED6-E3EB3AA931B8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17979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A9AC-E69D-06F2-9FC4-CC1187A2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135A6-BF47-1CE8-C970-A2032EB3F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AECD1-6439-D07C-766F-B915BCAB9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8C8AB-7F27-D268-263B-B939584CC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3E33D-D30F-ED3B-6CD1-23609CD6A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8E733-C846-4AF1-13AB-C9EF4E22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3E6-0E87-4F0A-95E6-C31FF71C0B99}" type="datetimeFigureOut">
              <a:rPr lang="en-VI" smtClean="0"/>
              <a:t>6/30/2025</a:t>
            </a:fld>
            <a:endParaRPr lang="en-V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A0BD2-DF35-4EF8-095A-B19BE82F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DDFB16-2E9B-CE28-5C3F-7EB4DFF0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559-73E3-4F3E-8ED6-E3EB3AA931B8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59301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4789-572E-F85D-5212-844B5304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CF798-40F2-BE71-4396-A02EA55E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3E6-0E87-4F0A-95E6-C31FF71C0B99}" type="datetimeFigureOut">
              <a:rPr lang="en-VI" smtClean="0"/>
              <a:t>6/30/2025</a:t>
            </a:fld>
            <a:endParaRPr lang="en-V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5DDD3-49C5-EDF4-6015-789EDED3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78977-D2D3-C72B-F072-37D960C4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559-73E3-4F3E-8ED6-E3EB3AA931B8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74106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F21F0-A313-CB4B-954B-EAD29C40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3E6-0E87-4F0A-95E6-C31FF71C0B99}" type="datetimeFigureOut">
              <a:rPr lang="en-VI" smtClean="0"/>
              <a:t>6/30/2025</a:t>
            </a:fld>
            <a:endParaRPr lang="en-V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1DA76-7499-4442-0D22-8E2475C2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15E4B-4190-6EAD-E44E-B10E8105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559-73E3-4F3E-8ED6-E3EB3AA931B8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49479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E703-E88F-A6F0-6175-B6148618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FE44-A98B-1912-5CFF-85985E26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2A7B0-F47A-837F-E7A0-78E69DDE7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F5989-FBB2-A4A0-64B3-4B2356BF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3E6-0E87-4F0A-95E6-C31FF71C0B99}" type="datetimeFigureOut">
              <a:rPr lang="en-VI" smtClean="0"/>
              <a:t>6/30/2025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D224C-1459-B19F-3AF5-80675382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42986-3479-879C-33A7-5DE213C7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559-73E3-4F3E-8ED6-E3EB3AA931B8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31497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7FD0-BA8A-0E3D-6D00-95B3CC25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BED9F-AA14-A7C4-3336-011A9B3F6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C7C70-4996-3F3A-4018-107F3FC84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804F9-01FC-995B-5AF9-F796AEE9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D33E6-0E87-4F0A-95E6-C31FF71C0B99}" type="datetimeFigureOut">
              <a:rPr lang="en-VI" smtClean="0"/>
              <a:t>6/30/2025</a:t>
            </a:fld>
            <a:endParaRPr lang="en-V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F1A68-4613-00BF-4A5A-A81BAD75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F24CC-0008-B198-BE9A-C0F0510A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28559-73E3-4F3E-8ED6-E3EB3AA931B8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191860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2A609-088B-16FE-C8AA-761A9F0A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D3CD-29B4-AB52-C92E-607B8EDE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7D0C-AD0F-303D-FE31-26147EE69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7D33E6-0E87-4F0A-95E6-C31FF71C0B99}" type="datetimeFigureOut">
              <a:rPr lang="en-VI" smtClean="0"/>
              <a:t>6/30/2025</a:t>
            </a:fld>
            <a:endParaRPr lang="en-V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E8B7-F429-6329-681C-DFBF86FD8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AC15-BCAD-6734-EBA9-B08B96E69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28559-73E3-4F3E-8ED6-E3EB3AA931B8}" type="slidenum">
              <a:rPr lang="en-VI" smtClean="0"/>
              <a:t>‹#›</a:t>
            </a:fld>
            <a:endParaRPr lang="en-VI"/>
          </a:p>
        </p:txBody>
      </p:sp>
    </p:spTree>
    <p:extLst>
      <p:ext uri="{BB962C8B-B14F-4D97-AF65-F5344CB8AC3E}">
        <p14:creationId xmlns:p14="http://schemas.microsoft.com/office/powerpoint/2010/main" val="2328162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7AF8-8B12-71C4-6797-3A0592185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Expense Tracker</a:t>
            </a:r>
            <a:endParaRPr lang="en-V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3A76F-AF5C-49F7-96E8-97D5B7003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CLI + Flask Web App</a:t>
            </a:r>
          </a:p>
          <a:p>
            <a:r>
              <a:rPr lang="en-US" dirty="0"/>
              <a:t>Aryan Bhujbal</a:t>
            </a:r>
            <a:endParaRPr lang="en-VI" dirty="0"/>
          </a:p>
        </p:txBody>
      </p:sp>
    </p:spTree>
    <p:extLst>
      <p:ext uri="{BB962C8B-B14F-4D97-AF65-F5344CB8AC3E}">
        <p14:creationId xmlns:p14="http://schemas.microsoft.com/office/powerpoint/2010/main" val="231161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647D-0C67-BB34-C70B-D049F4FF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and Design</a:t>
            </a:r>
            <a:endParaRPr lang="en-V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D0A4-FC42-435D-214E-BFE5DF84E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in Python 3 </a:t>
            </a:r>
          </a:p>
          <a:p>
            <a:pPr lvl="1"/>
            <a:r>
              <a:rPr lang="en-US" dirty="0"/>
              <a:t>Matplotlib for visuals</a:t>
            </a:r>
          </a:p>
          <a:p>
            <a:pPr lvl="1"/>
            <a:r>
              <a:rPr lang="en-US" dirty="0"/>
              <a:t>Flask for web front end</a:t>
            </a:r>
          </a:p>
          <a:p>
            <a:r>
              <a:rPr lang="en-US" dirty="0"/>
              <a:t>Separation of concerns</a:t>
            </a:r>
          </a:p>
          <a:p>
            <a:pPr lvl="1"/>
            <a:r>
              <a:rPr lang="en-US" dirty="0"/>
              <a:t>cli.py – address command line arguments/user inputs</a:t>
            </a:r>
          </a:p>
          <a:p>
            <a:pPr lvl="1"/>
            <a:r>
              <a:rPr lang="en-US" dirty="0"/>
              <a:t>expenses.py – define the expenses class and perform calculations</a:t>
            </a:r>
          </a:p>
          <a:p>
            <a:pPr lvl="1"/>
            <a:r>
              <a:rPr lang="en-US" dirty="0"/>
              <a:t>storage.py – load and save data</a:t>
            </a:r>
          </a:p>
          <a:p>
            <a:pPr lvl="1"/>
            <a:r>
              <a:rPr lang="en-US" dirty="0"/>
              <a:t>visualize.py – handle visualization of charts</a:t>
            </a:r>
          </a:p>
        </p:txBody>
      </p:sp>
    </p:spTree>
    <p:extLst>
      <p:ext uri="{BB962C8B-B14F-4D97-AF65-F5344CB8AC3E}">
        <p14:creationId xmlns:p14="http://schemas.microsoft.com/office/powerpoint/2010/main" val="121103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8CA9-FA0D-0161-B3F9-D3DA2D69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files and folders</a:t>
            </a:r>
            <a:endParaRPr lang="en-V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81594-163B-87DF-437C-7DFAFC59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app.py (flask web app)</a:t>
            </a:r>
          </a:p>
          <a:p>
            <a:r>
              <a:rPr lang="en-US" sz="1400" dirty="0"/>
              <a:t>Data/</a:t>
            </a:r>
          </a:p>
          <a:p>
            <a:pPr lvl="1"/>
            <a:r>
              <a:rPr lang="en-US" sz="1400" dirty="0" err="1"/>
              <a:t>expenses.json</a:t>
            </a:r>
            <a:r>
              <a:rPr lang="en-US" sz="1400" dirty="0"/>
              <a:t> (storage of generated data) </a:t>
            </a:r>
          </a:p>
          <a:p>
            <a:r>
              <a:rPr lang="en-US" sz="1400" dirty="0"/>
              <a:t>generate_data.py (generate random set of 500 expenses within given date and price ranges)</a:t>
            </a:r>
          </a:p>
          <a:p>
            <a:r>
              <a:rPr lang="en-US" sz="1400" dirty="0"/>
              <a:t>templates/</a:t>
            </a:r>
          </a:p>
          <a:p>
            <a:pPr lvl="1"/>
            <a:r>
              <a:rPr lang="en-US" sz="1400" dirty="0"/>
              <a:t>index.html (main page of web app)</a:t>
            </a:r>
          </a:p>
          <a:p>
            <a:pPr lvl="1"/>
            <a:r>
              <a:rPr lang="en-US" sz="1400" dirty="0"/>
              <a:t>expenses.html (expenses page + handle deletions/additions)</a:t>
            </a:r>
          </a:p>
          <a:p>
            <a:pPr lvl="1"/>
            <a:r>
              <a:rPr lang="en-US" sz="1400" dirty="0"/>
              <a:t>edit.html (handle edits to current expenses)</a:t>
            </a:r>
          </a:p>
          <a:p>
            <a:r>
              <a:rPr lang="en-US" sz="1400" dirty="0"/>
              <a:t>tests/</a:t>
            </a:r>
          </a:p>
          <a:p>
            <a:pPr lvl="1"/>
            <a:r>
              <a:rPr lang="en-US" sz="1400" dirty="0"/>
              <a:t>test_expenses.py (basic tests on calculations)</a:t>
            </a:r>
          </a:p>
          <a:p>
            <a:r>
              <a:rPr lang="en-US" sz="1400" dirty="0"/>
              <a:t>tracker/</a:t>
            </a:r>
          </a:p>
          <a:p>
            <a:pPr lvl="1"/>
            <a:r>
              <a:rPr lang="en-US" sz="1400" dirty="0"/>
              <a:t>__init__.py (create module)</a:t>
            </a:r>
          </a:p>
          <a:p>
            <a:pPr lvl="1"/>
            <a:r>
              <a:rPr lang="en-US" sz="1400" dirty="0"/>
              <a:t>cli.py</a:t>
            </a:r>
          </a:p>
          <a:p>
            <a:pPr lvl="1"/>
            <a:r>
              <a:rPr lang="en-US" sz="1400" dirty="0"/>
              <a:t>expenses.py</a:t>
            </a:r>
          </a:p>
          <a:p>
            <a:pPr lvl="1"/>
            <a:r>
              <a:rPr lang="en-US" sz="1400" dirty="0"/>
              <a:t>storage.py</a:t>
            </a:r>
          </a:p>
          <a:p>
            <a:pPr lvl="1"/>
            <a:r>
              <a:rPr lang="en-US" sz="1400" dirty="0"/>
              <a:t>visualize.py</a:t>
            </a:r>
          </a:p>
        </p:txBody>
      </p:sp>
    </p:spTree>
    <p:extLst>
      <p:ext uri="{BB962C8B-B14F-4D97-AF65-F5344CB8AC3E}">
        <p14:creationId xmlns:p14="http://schemas.microsoft.com/office/powerpoint/2010/main" val="320353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AF30-EF8F-7D2B-5627-205C15FF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Run, Test &amp; Verify</a:t>
            </a:r>
            <a:endParaRPr lang="en-V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65CD-1DC0-BB9A-9FDE-E2D361E95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Clone and install repository</a:t>
            </a:r>
          </a:p>
          <a:p>
            <a:pPr lvl="1"/>
            <a:r>
              <a:rPr lang="en-US" dirty="0"/>
              <a:t>Command line</a:t>
            </a:r>
          </a:p>
          <a:p>
            <a:pPr lvl="2"/>
            <a:r>
              <a:rPr lang="en-VI" altLang="en-VI" sz="1800" dirty="0">
                <a:latin typeface="Arial Unicode MS"/>
              </a:rPr>
              <a:t>python3 -m </a:t>
            </a:r>
            <a:r>
              <a:rPr lang="en-VI" altLang="en-VI" sz="1800" dirty="0" err="1">
                <a:latin typeface="Arial Unicode MS"/>
              </a:rPr>
              <a:t>tracker.cli</a:t>
            </a:r>
            <a:r>
              <a:rPr lang="en-VI" altLang="en-VI" sz="1800" dirty="0">
                <a:latin typeface="Arial Unicode MS"/>
              </a:rPr>
              <a:t> add --date 2025-06-30 --category Groceries --amount 23.45</a:t>
            </a:r>
            <a:r>
              <a:rPr kumimoji="0" lang="en-VI" altLang="en-V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V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/>
            <a:r>
              <a:rPr kumimoji="0" lang="en-US" altLang="en-V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python3 -m </a:t>
            </a:r>
            <a:r>
              <a:rPr kumimoji="0" lang="en-US" altLang="en-V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tracker.cli</a:t>
            </a:r>
            <a:r>
              <a:rPr kumimoji="0" lang="en-US" altLang="en-V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[COMMAND]</a:t>
            </a:r>
          </a:p>
          <a:p>
            <a:pPr lvl="3"/>
            <a:r>
              <a:rPr lang="en-US" altLang="en-VI" sz="1600" dirty="0">
                <a:latin typeface="Arial" panose="020B0604020202020204" pitchFamily="34" charset="0"/>
              </a:rPr>
              <a:t>More details in </a:t>
            </a:r>
            <a:r>
              <a:rPr lang="en-US" altLang="en-VI" sz="1600" dirty="0" err="1">
                <a:latin typeface="Arial" panose="020B0604020202020204" pitchFamily="34" charset="0"/>
              </a:rPr>
              <a:t>github</a:t>
            </a:r>
            <a:r>
              <a:rPr lang="en-US" altLang="en-VI" sz="1600" dirty="0">
                <a:latin typeface="Arial" panose="020B0604020202020204" pitchFamily="34" charset="0"/>
              </a:rPr>
              <a:t> readme</a:t>
            </a:r>
            <a:endParaRPr kumimoji="0" lang="en-US" altLang="en-VI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en-VI" sz="2000" dirty="0">
                <a:latin typeface="Arial" panose="020B0604020202020204" pitchFamily="34" charset="0"/>
              </a:rPr>
              <a:t>Web App</a:t>
            </a:r>
            <a:endParaRPr kumimoji="0" lang="en-VI" altLang="en-VI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/>
            <a:r>
              <a:rPr lang="en-US" sz="1800" dirty="0"/>
              <a:t>export FLASK_APP=app.py</a:t>
            </a:r>
          </a:p>
          <a:p>
            <a:pPr lvl="2"/>
            <a:r>
              <a:rPr lang="en-US" sz="1800" dirty="0"/>
              <a:t>flask run</a:t>
            </a:r>
          </a:p>
          <a:p>
            <a:pPr lvl="2"/>
            <a:r>
              <a:rPr lang="en-US" sz="1800" dirty="0"/>
              <a:t># visit </a:t>
            </a:r>
            <a:r>
              <a:rPr lang="en-US" sz="1800" dirty="0">
                <a:hlinkClick r:id="rId3"/>
              </a:rPr>
              <a:t>http://127.0.0.1:5000/</a:t>
            </a:r>
            <a:endParaRPr lang="en-US" sz="1800" dirty="0"/>
          </a:p>
          <a:p>
            <a:pPr lvl="1"/>
            <a:r>
              <a:rPr lang="en-US" sz="2200" dirty="0"/>
              <a:t>Tests</a:t>
            </a:r>
          </a:p>
          <a:p>
            <a:pPr lvl="2"/>
            <a:r>
              <a:rPr lang="en-US" sz="1800" dirty="0" err="1"/>
              <a:t>pytest</a:t>
            </a:r>
            <a:r>
              <a:rPr lang="en-US" sz="1800" dirty="0"/>
              <a:t> –v</a:t>
            </a:r>
          </a:p>
          <a:p>
            <a:pPr lvl="1"/>
            <a:r>
              <a:rPr lang="en-US" sz="2200" dirty="0"/>
              <a:t>Generate data</a:t>
            </a:r>
          </a:p>
          <a:p>
            <a:pPr lvl="2"/>
            <a:r>
              <a:rPr lang="en-US" sz="1800" dirty="0"/>
              <a:t>python3 generate_data.py</a:t>
            </a:r>
          </a:p>
          <a:p>
            <a:pPr lvl="1"/>
            <a:r>
              <a:rPr lang="en-US" sz="2200" dirty="0"/>
              <a:t>Verified accuracy of calculations using a smaller data set before creating a larger dataset for demonstration</a:t>
            </a:r>
            <a:endParaRPr lang="en-VI" sz="2200" dirty="0"/>
          </a:p>
        </p:txBody>
      </p:sp>
    </p:spTree>
    <p:extLst>
      <p:ext uri="{BB962C8B-B14F-4D97-AF65-F5344CB8AC3E}">
        <p14:creationId xmlns:p14="http://schemas.microsoft.com/office/powerpoint/2010/main" val="328338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2C75-3713-F123-04C2-0E77617A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VI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A0F54E-E982-80AD-1661-9B6B6D921E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7524"/>
            <a:ext cx="511954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VI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</a:t>
            </a:r>
            <a:r>
              <a:rPr kumimoji="0" lang="en-VI" altLang="en-VI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</a:t>
            </a:r>
            <a:r>
              <a:rPr kumimoji="0" lang="en-US" altLang="en-VI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VI" altLang="en-VI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VI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VI" altLang="en-VI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Add: </a:t>
            </a:r>
            <a:endParaRPr kumimoji="0" lang="en-US" altLang="en-VI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VI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 --date … --category … --amount … --note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VI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VI" altLang="en-VI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Summaries: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VI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VI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by-category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VI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extremes (highest/lowest </a:t>
            </a:r>
            <a:r>
              <a:rPr kumimoji="0" lang="en-VI" altLang="en-VI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categor</a:t>
            </a:r>
            <a:r>
              <a:rPr kumimoji="0" lang="en-US" altLang="en-VI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ies</a:t>
            </a:r>
            <a:r>
              <a:rPr kumimoji="0" lang="en-VI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VI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trend --monthly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VI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VI" altLang="en-VI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VI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 categories → bar chart</a:t>
            </a:r>
            <a:endParaRPr kumimoji="0" lang="en-US" altLang="en-VI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VI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VI" altLang="en-VI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VI" altLang="en-VI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9E212-671F-A3B3-508F-CF753DAC164B}"/>
              </a:ext>
            </a:extLst>
          </p:cNvPr>
          <p:cNvSpPr txBox="1"/>
          <p:nvPr/>
        </p:nvSpPr>
        <p:spPr>
          <a:xfrm>
            <a:off x="5957740" y="1367524"/>
            <a:ext cx="60944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VI" sz="2000" dirty="0"/>
              <a:t>Web App: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VI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VI" altLang="en-VI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VI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Quick-add form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VI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Stats: total, average, most/least expensive, best/worst categories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VI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Links to charts &amp; </a:t>
            </a:r>
            <a:r>
              <a:rPr lang="en-US" altLang="en-VI" sz="1600" dirty="0">
                <a:latin typeface="Arial" panose="020B0604020202020204" pitchFamily="34" charset="0"/>
              </a:rPr>
              <a:t>a</a:t>
            </a:r>
            <a:r>
              <a:rPr kumimoji="0" lang="en-VI" altLang="en-VI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</a:t>
            </a:r>
            <a:r>
              <a:rPr kumimoji="0" lang="en-VI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VI" sz="1600" dirty="0">
                <a:latin typeface="Arial" panose="020B0604020202020204" pitchFamily="34" charset="0"/>
              </a:rPr>
              <a:t>e</a:t>
            </a:r>
            <a:r>
              <a:rPr kumimoji="0" lang="en-VI" altLang="en-VI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xpenses</a:t>
            </a:r>
            <a:r>
              <a:rPr kumimoji="0" lang="en-US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VI" altLang="en-VI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VI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VI" altLang="en-VI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Expenses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VI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Sortable table (Date, Category, Amount)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VI" sz="1600" dirty="0">
                <a:latin typeface="Arial" panose="020B0604020202020204" pitchFamily="34" charset="0"/>
              </a:rPr>
              <a:t>A</a:t>
            </a:r>
            <a:r>
              <a:rPr kumimoji="0" lang="en-US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dd expense</a:t>
            </a:r>
            <a:endParaRPr kumimoji="0" lang="en-VI" altLang="en-VI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VI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Edit/</a:t>
            </a:r>
            <a:r>
              <a:rPr lang="en-US" altLang="en-VI" sz="1600" dirty="0">
                <a:latin typeface="Arial" panose="020B0604020202020204" pitchFamily="34" charset="0"/>
              </a:rPr>
              <a:t>d</a:t>
            </a:r>
            <a:r>
              <a:rPr kumimoji="0" lang="en-VI" altLang="en-VI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elete</a:t>
            </a:r>
            <a:r>
              <a:rPr kumimoji="0" lang="en-VI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</a:t>
            </a:r>
            <a:r>
              <a:rPr kumimoji="0" lang="en-VI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VI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VI" altLang="en-VI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VI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Bar chart for categories</a:t>
            </a:r>
            <a:endParaRPr kumimoji="0" lang="en-VI" altLang="en-VI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VI" sz="1600" dirty="0">
                <a:latin typeface="Arial" panose="020B0604020202020204" pitchFamily="34" charset="0"/>
              </a:rPr>
              <a:t> Pie chart for categories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VI" sz="1600" dirty="0">
                <a:latin typeface="Arial" panose="020B0604020202020204" pitchFamily="34" charset="0"/>
              </a:rPr>
              <a:t> Monthly expense bar chart</a:t>
            </a:r>
            <a:endParaRPr kumimoji="0" lang="en-VI" altLang="en-VI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9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388</Words>
  <Application>Microsoft Office PowerPoint</Application>
  <PresentationFormat>Widescreen</PresentationFormat>
  <Paragraphs>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Arial Unicode MS</vt:lpstr>
      <vt:lpstr>Office Theme</vt:lpstr>
      <vt:lpstr>Simple Expense Tracker</vt:lpstr>
      <vt:lpstr>Approach and Design</vt:lpstr>
      <vt:lpstr>Key files and folders</vt:lpstr>
      <vt:lpstr>Run, Test &amp; Verify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Bhujbal, Aryan (NYSERDA)</dc:creator>
  <cp:lastModifiedBy>Bhujbal, Aryan (NYSERDA)</cp:lastModifiedBy>
  <cp:revision>1</cp:revision>
  <dcterms:created xsi:type="dcterms:W3CDTF">2025-06-30T19:12:04Z</dcterms:created>
  <dcterms:modified xsi:type="dcterms:W3CDTF">2025-06-30T20:00:08Z</dcterms:modified>
</cp:coreProperties>
</file>