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4-->
<p:presentation xmlns:r="http://schemas.openxmlformats.org/officeDocument/2006/relationships" xmlns:a="http://schemas.openxmlformats.org/drawingml/2006/main" xmlns:p="http://schemas.openxmlformats.org/presentationml/2006/main" embedTrueTypeFonts="1">
  <p:sldMasterIdLst>
    <p:sldMasterId id="2147483648" r:id="rId1"/>
  </p:sldMasterIdLst>
  <p:sldIdLst>
    <p:sldId id="258" r:id="rId2"/>
  </p:sldIdLst>
  <p:sldSz cx="43891200" cy="32918400"/>
  <p:notesSz cx="6858000" cy="9144000"/>
  <p:embeddedFontLst>
    <p:embeddedFont>
      <p:font typeface="Amaranth" panose="02000503050000020004" pitchFamily="2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Titillium Web" panose="00000500000000000000" pitchFamily="2" charset="0"/>
      <p:regular r:id="rId9"/>
    </p:embeddedFont>
  </p:embeddedFontLst>
  <p:custDataLst>
    <p:tags r:id="rId3"/>
  </p:custDataLst>
  <p:defaultTextStyle>
    <a:defPPr>
      <a:defRPr lang="en-US"/>
    </a:defPPr>
    <a:lvl1pPr marL="0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1pPr>
    <a:lvl2pPr marL="2803989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2pPr>
    <a:lvl3pPr marL="5607979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3pPr>
    <a:lvl4pPr marL="8411968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4pPr>
    <a:lvl5pPr marL="11215957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5pPr>
    <a:lvl6pPr marL="14019947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6pPr>
    <a:lvl7pPr marL="16823936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7pPr>
    <a:lvl8pPr marL="19627924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8pPr>
    <a:lvl9pPr marL="22431915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4" d="100"/>
          <a:sy n="24" d="100"/>
        </p:scale>
        <p:origin x="518" y="125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presProps" Target="presProps.xml" /><Relationship Id="rId11" Type="http://schemas.openxmlformats.org/officeDocument/2006/relationships/viewProps" Target="viewProps.xml" /><Relationship Id="rId12" Type="http://schemas.openxmlformats.org/officeDocument/2006/relationships/theme" Target="theme/theme1.xml" /><Relationship Id="rId13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font" Target="fonts/font1.fntdata" /><Relationship Id="rId5" Type="http://schemas.openxmlformats.org/officeDocument/2006/relationships/font" Target="fonts/font2.fntdata" /><Relationship Id="rId6" Type="http://schemas.openxmlformats.org/officeDocument/2006/relationships/font" Target="fonts/font3.fntdata" /><Relationship Id="rId7" Type="http://schemas.openxmlformats.org/officeDocument/2006/relationships/font" Target="fonts/font4.fntdata" /><Relationship Id="rId8" Type="http://schemas.openxmlformats.org/officeDocument/2006/relationships/font" Target="fonts/font5.fntdata" /><Relationship Id="rId9" Type="http://schemas.openxmlformats.org/officeDocument/2006/relationships/font" Target="fonts/font6.fntdata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1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1"/>
            <a:ext cx="30723839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03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60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411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21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01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823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62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43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49895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9955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0" y="6324600"/>
            <a:ext cx="47404018" cy="1348206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4" y="6324600"/>
            <a:ext cx="141480542" cy="1348206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5782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3156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121"/>
            <a:ext cx="37307521" cy="6537960"/>
          </a:xfrm>
        </p:spPr>
        <p:txBody>
          <a:bodyPr anchor="t"/>
          <a:lstStyle>
            <a:lvl1pPr algn="l">
              <a:defRPr sz="2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227"/>
            <a:ext cx="37307521" cy="7200899"/>
          </a:xfrm>
        </p:spPr>
        <p:txBody>
          <a:bodyPr anchor="b"/>
          <a:lstStyle>
            <a:lvl1pPr marL="0" indent="0">
              <a:buNone/>
              <a:defRPr sz="12300">
                <a:solidFill>
                  <a:schemeClr val="tx1">
                    <a:tint val="75000"/>
                  </a:schemeClr>
                </a:solidFill>
              </a:defRPr>
            </a:lvl1pPr>
            <a:lvl2pPr marL="2803989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2pPr>
            <a:lvl3pPr marL="5607979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3pPr>
            <a:lvl4pPr marL="8411968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4pPr>
            <a:lvl5pPr marL="11215957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5pPr>
            <a:lvl6pPr marL="14019947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6pPr>
            <a:lvl7pPr marL="16823936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7pPr>
            <a:lvl8pPr marL="19627924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8pPr>
            <a:lvl9pPr marL="2243191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34689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1"/>
            <a:ext cx="94442279" cy="104279700"/>
          </a:xfrm>
        </p:spPr>
        <p:txBody>
          <a:bodyPr/>
          <a:lstStyle>
            <a:lvl1pPr>
              <a:defRPr sz="17100"/>
            </a:lvl1pPr>
            <a:lvl2pPr>
              <a:defRPr sz="14700"/>
            </a:lvl2pPr>
            <a:lvl3pPr>
              <a:defRPr sz="123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1"/>
            <a:ext cx="94442279" cy="104279700"/>
          </a:xfrm>
        </p:spPr>
        <p:txBody>
          <a:bodyPr/>
          <a:lstStyle>
            <a:lvl1pPr>
              <a:defRPr sz="17100"/>
            </a:lvl1pPr>
            <a:lvl2pPr>
              <a:defRPr sz="14700"/>
            </a:lvl2pPr>
            <a:lvl3pPr>
              <a:defRPr sz="123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1936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79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4"/>
            <a:ext cx="19392902" cy="3070859"/>
          </a:xfrm>
        </p:spPr>
        <p:txBody>
          <a:bodyPr anchor="b"/>
          <a:lstStyle>
            <a:lvl1pPr marL="0" indent="0">
              <a:buNone/>
              <a:defRPr sz="14700" b="1"/>
            </a:lvl1pPr>
            <a:lvl2pPr marL="2803989" indent="0">
              <a:buNone/>
              <a:defRPr sz="12300" b="1"/>
            </a:lvl2pPr>
            <a:lvl3pPr marL="5607979" indent="0">
              <a:buNone/>
              <a:defRPr sz="11000" b="1"/>
            </a:lvl3pPr>
            <a:lvl4pPr marL="8411968" indent="0">
              <a:buNone/>
              <a:defRPr sz="9800" b="1"/>
            </a:lvl4pPr>
            <a:lvl5pPr marL="11215957" indent="0">
              <a:buNone/>
              <a:defRPr sz="9800" b="1"/>
            </a:lvl5pPr>
            <a:lvl6pPr marL="14019947" indent="0">
              <a:buNone/>
              <a:defRPr sz="9800" b="1"/>
            </a:lvl6pPr>
            <a:lvl7pPr marL="16823936" indent="0">
              <a:buNone/>
              <a:defRPr sz="9800" b="1"/>
            </a:lvl7pPr>
            <a:lvl8pPr marL="19627924" indent="0">
              <a:buNone/>
              <a:defRPr sz="9800" b="1"/>
            </a:lvl8pPr>
            <a:lvl9pPr marL="22431915" indent="0">
              <a:buNone/>
              <a:defRPr sz="9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1"/>
            <a:ext cx="19392902" cy="18966182"/>
          </a:xfrm>
        </p:spPr>
        <p:txBody>
          <a:bodyPr/>
          <a:lstStyle>
            <a:lvl1pPr>
              <a:defRPr sz="14700"/>
            </a:lvl1pPr>
            <a:lvl2pPr>
              <a:defRPr sz="12300"/>
            </a:lvl2pPr>
            <a:lvl3pPr>
              <a:defRPr sz="110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1" y="7368544"/>
            <a:ext cx="19400520" cy="3070859"/>
          </a:xfrm>
        </p:spPr>
        <p:txBody>
          <a:bodyPr anchor="b"/>
          <a:lstStyle>
            <a:lvl1pPr marL="0" indent="0">
              <a:buNone/>
              <a:defRPr sz="14700" b="1"/>
            </a:lvl1pPr>
            <a:lvl2pPr marL="2803989" indent="0">
              <a:buNone/>
              <a:defRPr sz="12300" b="1"/>
            </a:lvl2pPr>
            <a:lvl3pPr marL="5607979" indent="0">
              <a:buNone/>
              <a:defRPr sz="11000" b="1"/>
            </a:lvl3pPr>
            <a:lvl4pPr marL="8411968" indent="0">
              <a:buNone/>
              <a:defRPr sz="9800" b="1"/>
            </a:lvl4pPr>
            <a:lvl5pPr marL="11215957" indent="0">
              <a:buNone/>
              <a:defRPr sz="9800" b="1"/>
            </a:lvl5pPr>
            <a:lvl6pPr marL="14019947" indent="0">
              <a:buNone/>
              <a:defRPr sz="9800" b="1"/>
            </a:lvl6pPr>
            <a:lvl7pPr marL="16823936" indent="0">
              <a:buNone/>
              <a:defRPr sz="9800" b="1"/>
            </a:lvl7pPr>
            <a:lvl8pPr marL="19627924" indent="0">
              <a:buNone/>
              <a:defRPr sz="9800" b="1"/>
            </a:lvl8pPr>
            <a:lvl9pPr marL="22431915" indent="0">
              <a:buNone/>
              <a:defRPr sz="9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1" y="10439401"/>
            <a:ext cx="19400520" cy="18966182"/>
          </a:xfrm>
        </p:spPr>
        <p:txBody>
          <a:bodyPr/>
          <a:lstStyle>
            <a:lvl1pPr>
              <a:defRPr sz="14700"/>
            </a:lvl1pPr>
            <a:lvl2pPr>
              <a:defRPr sz="12300"/>
            </a:lvl2pPr>
            <a:lvl3pPr>
              <a:defRPr sz="110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11289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5259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73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4" y="1310640"/>
            <a:ext cx="14439902" cy="5577840"/>
          </a:xfrm>
        </p:spPr>
        <p:txBody>
          <a:bodyPr anchor="b"/>
          <a:lstStyle>
            <a:lvl1pPr algn="l">
              <a:defRPr sz="1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1310644"/>
            <a:ext cx="24536400" cy="28094942"/>
          </a:xfrm>
        </p:spPr>
        <p:txBody>
          <a:bodyPr/>
          <a:lstStyle>
            <a:lvl1pPr>
              <a:defRPr sz="19700"/>
            </a:lvl1pPr>
            <a:lvl2pPr>
              <a:defRPr sz="17100"/>
            </a:lvl2pPr>
            <a:lvl3pPr>
              <a:defRPr sz="14700"/>
            </a:lvl3pPr>
            <a:lvl4pPr>
              <a:defRPr sz="12300"/>
            </a:lvl4pPr>
            <a:lvl5pPr>
              <a:defRPr sz="12300"/>
            </a:lvl5pPr>
            <a:lvl6pPr>
              <a:defRPr sz="12300"/>
            </a:lvl6pPr>
            <a:lvl7pPr>
              <a:defRPr sz="12300"/>
            </a:lvl7pPr>
            <a:lvl8pPr>
              <a:defRPr sz="12300"/>
            </a:lvl8pPr>
            <a:lvl9pPr>
              <a:defRPr sz="1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4" y="6888483"/>
            <a:ext cx="14439902" cy="22517102"/>
          </a:xfrm>
        </p:spPr>
        <p:txBody>
          <a:bodyPr/>
          <a:lstStyle>
            <a:lvl1pPr marL="0" indent="0">
              <a:buNone/>
              <a:defRPr sz="8600"/>
            </a:lvl1pPr>
            <a:lvl2pPr marL="2803989" indent="0">
              <a:buNone/>
              <a:defRPr sz="7400"/>
            </a:lvl2pPr>
            <a:lvl3pPr marL="5607979" indent="0">
              <a:buNone/>
              <a:defRPr sz="6100"/>
            </a:lvl3pPr>
            <a:lvl4pPr marL="8411968" indent="0">
              <a:buNone/>
              <a:defRPr sz="5500"/>
            </a:lvl4pPr>
            <a:lvl5pPr marL="11215957" indent="0">
              <a:buNone/>
              <a:defRPr sz="5500"/>
            </a:lvl5pPr>
            <a:lvl6pPr marL="14019947" indent="0">
              <a:buNone/>
              <a:defRPr sz="5500"/>
            </a:lvl6pPr>
            <a:lvl7pPr marL="16823936" indent="0">
              <a:buNone/>
              <a:defRPr sz="5500"/>
            </a:lvl7pPr>
            <a:lvl8pPr marL="19627924" indent="0">
              <a:buNone/>
              <a:defRPr sz="5500"/>
            </a:lvl8pPr>
            <a:lvl9pPr marL="22431915" indent="0">
              <a:buNone/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4203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1" y="23042880"/>
            <a:ext cx="26334721" cy="2720342"/>
          </a:xfrm>
        </p:spPr>
        <p:txBody>
          <a:bodyPr anchor="b"/>
          <a:lstStyle>
            <a:lvl1pPr algn="l">
              <a:defRPr sz="1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1" y="2941320"/>
            <a:ext cx="26334721" cy="19751039"/>
          </a:xfrm>
        </p:spPr>
        <p:txBody>
          <a:bodyPr/>
          <a:lstStyle>
            <a:lvl1pPr marL="0" indent="0">
              <a:buNone/>
              <a:defRPr sz="19700"/>
            </a:lvl1pPr>
            <a:lvl2pPr marL="2803989" indent="0">
              <a:buNone/>
              <a:defRPr sz="17100"/>
            </a:lvl2pPr>
            <a:lvl3pPr marL="5607979" indent="0">
              <a:buNone/>
              <a:defRPr sz="14700"/>
            </a:lvl3pPr>
            <a:lvl4pPr marL="8411968" indent="0">
              <a:buNone/>
              <a:defRPr sz="12300"/>
            </a:lvl4pPr>
            <a:lvl5pPr marL="11215957" indent="0">
              <a:buNone/>
              <a:defRPr sz="12300"/>
            </a:lvl5pPr>
            <a:lvl6pPr marL="14019947" indent="0">
              <a:buNone/>
              <a:defRPr sz="12300"/>
            </a:lvl6pPr>
            <a:lvl7pPr marL="16823936" indent="0">
              <a:buNone/>
              <a:defRPr sz="12300"/>
            </a:lvl7pPr>
            <a:lvl8pPr marL="19627924" indent="0">
              <a:buNone/>
              <a:defRPr sz="12300"/>
            </a:lvl8pPr>
            <a:lvl9pPr marL="22431915" indent="0">
              <a:buNone/>
              <a:defRPr sz="1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1" y="25763224"/>
            <a:ext cx="26334721" cy="3863339"/>
          </a:xfrm>
        </p:spPr>
        <p:txBody>
          <a:bodyPr/>
          <a:lstStyle>
            <a:lvl1pPr marL="0" indent="0">
              <a:buNone/>
              <a:defRPr sz="8600"/>
            </a:lvl1pPr>
            <a:lvl2pPr marL="2803989" indent="0">
              <a:buNone/>
              <a:defRPr sz="7400"/>
            </a:lvl2pPr>
            <a:lvl3pPr marL="5607979" indent="0">
              <a:buNone/>
              <a:defRPr sz="6100"/>
            </a:lvl3pPr>
            <a:lvl4pPr marL="8411968" indent="0">
              <a:buNone/>
              <a:defRPr sz="5500"/>
            </a:lvl4pPr>
            <a:lvl5pPr marL="11215957" indent="0">
              <a:buNone/>
              <a:defRPr sz="5500"/>
            </a:lvl5pPr>
            <a:lvl6pPr marL="14019947" indent="0">
              <a:buNone/>
              <a:defRPr sz="5500"/>
            </a:lvl6pPr>
            <a:lvl7pPr marL="16823936" indent="0">
              <a:buNone/>
              <a:defRPr sz="5500"/>
            </a:lvl7pPr>
            <a:lvl8pPr marL="19627924" indent="0">
              <a:buNone/>
              <a:defRPr sz="5500"/>
            </a:lvl8pPr>
            <a:lvl9pPr marL="22431915" indent="0">
              <a:buNone/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00318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../media/image1.png" /><Relationship Id="rId13" Type="http://schemas.openxmlformats.org/officeDocument/2006/relationships/image" Target="../media/image2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79" cy="5486400"/>
          </a:xfrm>
          <a:prstGeom prst="rect">
            <a:avLst/>
          </a:prstGeom>
        </p:spPr>
        <p:txBody>
          <a:bodyPr vert="horz" lIns="560798" tIns="280399" rIns="560798" bIns="28039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4"/>
            <a:ext cx="39502079" cy="21724621"/>
          </a:xfrm>
          <a:prstGeom prst="rect">
            <a:avLst/>
          </a:prstGeom>
        </p:spPr>
        <p:txBody>
          <a:bodyPr vert="horz" lIns="560798" tIns="280399" rIns="560798" bIns="28039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560798" tIns="280399" rIns="560798" bIns="280399" rtlCol="0" anchor="ctr"/>
          <a:lstStyle>
            <a:lvl1pPr algn="l">
              <a:defRPr sz="7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EBCA-7401-4C45-9EA2-96F31AFFE86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560798" tIns="280399" rIns="560798" bIns="280399" rtlCol="0" anchor="ctr"/>
          <a:lstStyle>
            <a:lvl1pPr algn="ctr">
              <a:defRPr sz="7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560798" tIns="280399" rIns="560798" bIns="280399" rtlCol="0" anchor="ctr"/>
          <a:lstStyle>
            <a:lvl1pPr algn="r">
              <a:defRPr sz="7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 title=""/>
          <p:cNvPicPr/>
          <p:nvPr/>
        </p:nvPicPr>
        <p:blipFill>
          <a:blip r:embed="rId12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8" name="New picture" title=""/>
          <p:cNvPicPr/>
          <p:nvPr/>
        </p:nvPicPr>
        <p:blipFill>
          <a:blip r:embed="rId12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9" name="New picture" title=""/>
          <p:cNvPicPr/>
          <p:nvPr/>
        </p:nvPicPr>
        <p:blipFill>
          <a:blip r:embed="rId13"/>
          <a:stretch>
            <a:fillRect/>
          </a:stretch>
        </p:blipFill>
        <p:spPr>
          <a:xfrm>
            <a:off x="6946900" y="33426400"/>
            <a:ext cx="29997400" cy="1447800"/>
          </a:xfrm>
          <a:prstGeom prst="rect">
            <a:avLst/>
          </a:prstGeom>
        </p:spPr>
      </p:pic>
      <p:sp>
        <p:nvSpPr>
          <p:cNvPr id="10" name="New shape" title=""/>
          <p:cNvSpPr/>
          <p:nvPr/>
        </p:nvSpPr>
        <p:spPr>
          <a:xfrm>
            <a:off x="69469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ruminativemauve  Size: 48x36</a:t>
            </a:r>
          </a:p>
        </p:txBody>
      </p:sp>
    </p:spTree>
    <p:extLst>
      <p:ext uri="{BB962C8B-B14F-4D97-AF65-F5344CB8AC3E}">
        <p14:creationId xmlns:p14="http://schemas.microsoft.com/office/powerpoint/2010/main" val="110608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5607979" rtl="0" eaLnBrk="1" latinLnBrk="0" hangingPunct="1">
        <a:spcBef>
          <a:spcPct val="0"/>
        </a:spcBef>
        <a:buNone/>
        <a:defRPr sz="2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2992" indent="-2102992" algn="l" defTabSz="5607979" rtl="0" eaLnBrk="1" latinLnBrk="0" hangingPunct="1">
        <a:spcBef>
          <a:spcPct val="20000"/>
        </a:spcBef>
        <a:buFont typeface="Arial" pitchFamily="34" charset="0"/>
        <a:buChar char="•"/>
        <a:defRPr sz="197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483" indent="-1752493" algn="l" defTabSz="5607979" rtl="0" eaLnBrk="1" latinLnBrk="0" hangingPunct="1">
        <a:spcBef>
          <a:spcPct val="20000"/>
        </a:spcBef>
        <a:buFont typeface="Arial" pitchFamily="34" charset="0"/>
        <a:buChar char="–"/>
        <a:defRPr sz="17100" kern="1200">
          <a:solidFill>
            <a:schemeClr val="tx1"/>
          </a:solidFill>
          <a:latin typeface="+mn-lt"/>
          <a:ea typeface="+mn-ea"/>
          <a:cs typeface="+mn-cs"/>
        </a:defRPr>
      </a:lvl2pPr>
      <a:lvl3pPr marL="7009973" indent="-1401995" algn="l" defTabSz="5607979" rtl="0" eaLnBrk="1" latinLnBrk="0" hangingPunct="1">
        <a:spcBef>
          <a:spcPct val="20000"/>
        </a:spcBef>
        <a:buFont typeface="Arial" pitchFamily="34" charset="0"/>
        <a:buChar char="•"/>
        <a:defRPr sz="14700" kern="1200">
          <a:solidFill>
            <a:schemeClr val="tx1"/>
          </a:solidFill>
          <a:latin typeface="+mn-lt"/>
          <a:ea typeface="+mn-ea"/>
          <a:cs typeface="+mn-cs"/>
        </a:defRPr>
      </a:lvl3pPr>
      <a:lvl4pPr marL="9813963" indent="-1401995" algn="l" defTabSz="5607979" rtl="0" eaLnBrk="1" latinLnBrk="0" hangingPunct="1">
        <a:spcBef>
          <a:spcPct val="20000"/>
        </a:spcBef>
        <a:buFont typeface="Arial" pitchFamily="34" charset="0"/>
        <a:buChar char="–"/>
        <a:defRPr sz="123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7952" indent="-1401995" algn="l" defTabSz="5607979" rtl="0" eaLnBrk="1" latinLnBrk="0" hangingPunct="1">
        <a:spcBef>
          <a:spcPct val="20000"/>
        </a:spcBef>
        <a:buFont typeface="Arial" pitchFamily="34" charset="0"/>
        <a:buChar char="»"/>
        <a:defRPr sz="12300" kern="1200">
          <a:solidFill>
            <a:schemeClr val="tx1"/>
          </a:solidFill>
          <a:latin typeface="+mn-lt"/>
          <a:ea typeface="+mn-ea"/>
          <a:cs typeface="+mn-cs"/>
        </a:defRPr>
      </a:lvl5pPr>
      <a:lvl6pPr marL="15421941" indent="-1401995" algn="l" defTabSz="5607979" rtl="0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6pPr>
      <a:lvl7pPr marL="18225931" indent="-1401995" algn="l" defTabSz="5607979" rtl="0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7pPr>
      <a:lvl8pPr marL="21029919" indent="-1401995" algn="l" defTabSz="5607979" rtl="0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8pPr>
      <a:lvl9pPr marL="23833910" indent="-1401995" algn="l" defTabSz="5607979" rtl="0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803989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2pPr>
      <a:lvl3pPr marL="5607979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8411968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15957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019947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3936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627924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2431915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86FBA-4B20-48BE-B919-AEB6D0A6B028}"/>
              </a:ext>
            </a:extLst>
          </p:cNvPr>
          <p:cNvGrpSpPr/>
          <p:nvPr/>
        </p:nvGrpSpPr>
        <p:grpSpPr>
          <a:xfrm>
            <a:off x="11477614" y="16029729"/>
            <a:ext cx="10306968" cy="16431471"/>
            <a:chOff x="11477614" y="16029729"/>
            <a:chExt cx="10306968" cy="16431471"/>
          </a:xfrm>
        </p:grpSpPr>
        <p:sp>
          <p:nvSpPr>
            <p:cNvPr id="65" name="Rectangle 64"/>
            <p:cNvSpPr/>
            <p:nvPr/>
          </p:nvSpPr>
          <p:spPr>
            <a:xfrm>
              <a:off x="11762041" y="16420742"/>
              <a:ext cx="10022541" cy="160404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02271A-8E8D-41D7-9075-F9EF7A38037F}"/>
                </a:ext>
              </a:extLst>
            </p:cNvPr>
            <p:cNvSpPr/>
            <p:nvPr/>
          </p:nvSpPr>
          <p:spPr>
            <a:xfrm>
              <a:off x="11477614" y="16029729"/>
              <a:ext cx="9978583" cy="161359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BEF0ACA-30CF-4891-910F-A2FDDB969CFC}"/>
              </a:ext>
            </a:extLst>
          </p:cNvPr>
          <p:cNvGrpSpPr/>
          <p:nvPr/>
        </p:nvGrpSpPr>
        <p:grpSpPr>
          <a:xfrm>
            <a:off x="22269428" y="6117871"/>
            <a:ext cx="10296556" cy="26343328"/>
            <a:chOff x="22269428" y="5445691"/>
            <a:chExt cx="10296556" cy="27015508"/>
          </a:xfrm>
        </p:grpSpPr>
        <p:sp>
          <p:nvSpPr>
            <p:cNvPr id="68" name="Rectangle 67"/>
            <p:cNvSpPr/>
            <p:nvPr/>
          </p:nvSpPr>
          <p:spPr>
            <a:xfrm>
              <a:off x="22543444" y="5952232"/>
              <a:ext cx="10022541" cy="265089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B9821F6-9316-4B17-AB7E-9528035DE257}"/>
                </a:ext>
              </a:extLst>
            </p:cNvPr>
            <p:cNvSpPr/>
            <p:nvPr/>
          </p:nvSpPr>
          <p:spPr>
            <a:xfrm>
              <a:off x="22269428" y="5445691"/>
              <a:ext cx="9978583" cy="267200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6A3F08-0BC0-4BCA-80AC-7F2DC5241070}"/>
              </a:ext>
            </a:extLst>
          </p:cNvPr>
          <p:cNvGrpSpPr/>
          <p:nvPr/>
        </p:nvGrpSpPr>
        <p:grpSpPr>
          <a:xfrm>
            <a:off x="33061244" y="6117871"/>
            <a:ext cx="10296555" cy="26343328"/>
            <a:chOff x="33061244" y="5445691"/>
            <a:chExt cx="10296555" cy="27015508"/>
          </a:xfrm>
        </p:grpSpPr>
        <p:sp>
          <p:nvSpPr>
            <p:cNvPr id="69" name="Rectangle 68"/>
            <p:cNvSpPr/>
            <p:nvPr/>
          </p:nvSpPr>
          <p:spPr>
            <a:xfrm>
              <a:off x="33335258" y="5952232"/>
              <a:ext cx="10022541" cy="265089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903983E-51FF-4B04-8FC4-0997FEEBAC99}"/>
                </a:ext>
              </a:extLst>
            </p:cNvPr>
            <p:cNvSpPr/>
            <p:nvPr/>
          </p:nvSpPr>
          <p:spPr>
            <a:xfrm>
              <a:off x="33061244" y="5445691"/>
              <a:ext cx="9978583" cy="267200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2EC205-E470-4505-86EC-21C9FB3B20AD}"/>
              </a:ext>
            </a:extLst>
          </p:cNvPr>
          <p:cNvGrpSpPr/>
          <p:nvPr/>
        </p:nvGrpSpPr>
        <p:grpSpPr>
          <a:xfrm>
            <a:off x="685799" y="16029729"/>
            <a:ext cx="10296555" cy="16431471"/>
            <a:chOff x="685799" y="16029729"/>
            <a:chExt cx="10296555" cy="16431471"/>
          </a:xfrm>
        </p:grpSpPr>
        <p:sp>
          <p:nvSpPr>
            <p:cNvPr id="64" name="Rectangle 63"/>
            <p:cNvSpPr/>
            <p:nvPr/>
          </p:nvSpPr>
          <p:spPr>
            <a:xfrm>
              <a:off x="959813" y="16420742"/>
              <a:ext cx="10022541" cy="160404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0A6A35-81A5-48B0-BD00-53BD5FD9AE6F}"/>
                </a:ext>
              </a:extLst>
            </p:cNvPr>
            <p:cNvSpPr/>
            <p:nvPr/>
          </p:nvSpPr>
          <p:spPr>
            <a:xfrm>
              <a:off x="685799" y="16029729"/>
              <a:ext cx="9978583" cy="161359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B3D9C5F-17C5-4484-BB29-2B5981BDAAB5}"/>
              </a:ext>
            </a:extLst>
          </p:cNvPr>
          <p:cNvGrpSpPr/>
          <p:nvPr/>
        </p:nvGrpSpPr>
        <p:grpSpPr>
          <a:xfrm>
            <a:off x="685801" y="6117871"/>
            <a:ext cx="21098780" cy="9289790"/>
            <a:chOff x="685801" y="5445691"/>
            <a:chExt cx="21098780" cy="9961970"/>
          </a:xfrm>
        </p:grpSpPr>
        <p:sp>
          <p:nvSpPr>
            <p:cNvPr id="53" name="Rectangle 52"/>
            <p:cNvSpPr/>
            <p:nvPr/>
          </p:nvSpPr>
          <p:spPr>
            <a:xfrm>
              <a:off x="959813" y="5752283"/>
              <a:ext cx="20824769" cy="96553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A9F8C9D-F26D-4848-9D04-66955C187D6D}"/>
                </a:ext>
              </a:extLst>
            </p:cNvPr>
            <p:cNvSpPr/>
            <p:nvPr/>
          </p:nvSpPr>
          <p:spPr>
            <a:xfrm>
              <a:off x="685801" y="5445691"/>
              <a:ext cx="20770396" cy="96553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883613" y="7691734"/>
            <a:ext cx="2037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Add your information, graphs and images to this section.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85799" y="6543631"/>
            <a:ext cx="8229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US" sz="3600">
                <a:solidFill>
                  <a:schemeClr val="accent1">
                    <a:lumMod val="75000"/>
                  </a:schemeClr>
                </a:solidFill>
                <a:latin typeface="Amaranth" panose="02000503050000020004" pitchFamily="2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CF58507C-498D-43B7-8B25-E114DB6CF968}"/>
              </a:ext>
            </a:extLst>
          </p:cNvPr>
          <p:cNvSpPr txBox="1"/>
          <p:nvPr/>
        </p:nvSpPr>
        <p:spPr>
          <a:xfrm>
            <a:off x="3657600" y="590964"/>
            <a:ext cx="36576000" cy="2937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8500">
                <a:solidFill>
                  <a:schemeClr val="accent1">
                    <a:lumMod val="75000"/>
                  </a:schemeClr>
                </a:solidFill>
                <a:latin typeface="Amaranth" panose="02000503050000020004" pitchFamily="2" charset="0"/>
                <a:cs typeface="Times New Roman" pitchFamily="18" charset="0"/>
              </a:rPr>
              <a:t>This Scientific Poster Template Is Provided By PosterNerd</a:t>
            </a:r>
            <a:endParaRPr lang="en-US" sz="8500">
              <a:solidFill>
                <a:schemeClr val="accent1">
                  <a:lumMod val="75000"/>
                </a:schemeClr>
              </a:solidFill>
              <a:latin typeface="Amaranth" panose="02000503050000020004" pitchFamily="2" charset="0"/>
              <a:cs typeface="Times New Roman" pitchFamily="18" charset="0"/>
            </a:endParaRPr>
          </a:p>
          <a:p>
            <a:pPr algn="ctr" defTabSz="3761086">
              <a:spcBef>
                <a:spcPct val="20000"/>
              </a:spcBef>
              <a:defRPr/>
            </a:pPr>
            <a:r>
              <a:rPr lang="en-US" sz="8500">
                <a:solidFill>
                  <a:schemeClr val="accent1">
                    <a:lumMod val="75000"/>
                  </a:schemeClr>
                </a:solidFill>
                <a:latin typeface="Amaranth" panose="02000503050000020004" pitchFamily="2" charset="0"/>
                <a:cs typeface="Times New Roman" pitchFamily="18" charset="0"/>
              </a:rPr>
              <a:t>Enter A Title And Add Logos To Your Poster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E2471C4-5166-47DE-B451-5D00AF9C9823}"/>
              </a:ext>
            </a:extLst>
          </p:cNvPr>
          <p:cNvSpPr txBox="1"/>
          <p:nvPr/>
        </p:nvSpPr>
        <p:spPr>
          <a:xfrm>
            <a:off x="3657600" y="3792495"/>
            <a:ext cx="36576000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>
                <a:solidFill>
                  <a:schemeClr val="accent1">
                    <a:lumMod val="75000"/>
                  </a:schemeClr>
                </a:solidFill>
                <a:latin typeface="Titillium Web" panose="00000500000000000000" pitchFamily="2" charset="0"/>
                <a:cs typeface="Times New Roman" pitchFamily="18" charset="0"/>
              </a:rPr>
              <a:t>Add Author Names and Information</a:t>
            </a:r>
          </a:p>
          <a:p>
            <a:pPr algn="ctr">
              <a:defRPr/>
            </a:pPr>
            <a:r>
              <a:rPr lang="en-US" sz="5600">
                <a:solidFill>
                  <a:schemeClr val="accent1">
                    <a:lumMod val="75000"/>
                  </a:schemeClr>
                </a:solidFill>
                <a:latin typeface="Titillium Web" panose="00000500000000000000" pitchFamily="2" charset="0"/>
                <a:cs typeface="Times New Roman" pitchFamily="18" charset="0"/>
              </a:rPr>
              <a:t>Include University or Department Names if Needed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AAF8F2-8470-487B-BDD8-F25BC60BB8F1}"/>
              </a:ext>
            </a:extLst>
          </p:cNvPr>
          <p:cNvSpPr txBox="1"/>
          <p:nvPr/>
        </p:nvSpPr>
        <p:spPr>
          <a:xfrm>
            <a:off x="883613" y="17607304"/>
            <a:ext cx="947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Add your information, graphs and images to this section.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57C5BE-1048-41F4-B291-71C5FE53A785}"/>
              </a:ext>
            </a:extLst>
          </p:cNvPr>
          <p:cNvSpPr/>
          <p:nvPr/>
        </p:nvSpPr>
        <p:spPr>
          <a:xfrm>
            <a:off x="685799" y="16459200"/>
            <a:ext cx="8229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US" sz="3600">
                <a:solidFill>
                  <a:schemeClr val="accent1">
                    <a:lumMod val="75000"/>
                  </a:schemeClr>
                </a:solidFill>
                <a:latin typeface="Amaranth" panose="02000503050000020004" pitchFamily="2" charset="0"/>
                <a:cs typeface="Times New Roman" pitchFamily="18" charset="0"/>
              </a:rPr>
              <a:t>Materials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038CD7-8151-441F-8271-E513E2717D2A}"/>
              </a:ext>
            </a:extLst>
          </p:cNvPr>
          <p:cNvSpPr txBox="1"/>
          <p:nvPr/>
        </p:nvSpPr>
        <p:spPr>
          <a:xfrm>
            <a:off x="11675428" y="17607304"/>
            <a:ext cx="947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Add your information, graphs and images to this section.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AF793B-D1BC-4325-90D2-3C41AFF1B3AA}"/>
              </a:ext>
            </a:extLst>
          </p:cNvPr>
          <p:cNvSpPr/>
          <p:nvPr/>
        </p:nvSpPr>
        <p:spPr>
          <a:xfrm>
            <a:off x="11477614" y="16459200"/>
            <a:ext cx="8229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US" sz="3600">
                <a:solidFill>
                  <a:schemeClr val="accent1">
                    <a:lumMod val="75000"/>
                  </a:schemeClr>
                </a:solidFill>
                <a:latin typeface="Amaranth" panose="02000503050000020004" pitchFamily="2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43F743-50F5-4372-A02B-6828553B9EFC}"/>
              </a:ext>
            </a:extLst>
          </p:cNvPr>
          <p:cNvSpPr txBox="1"/>
          <p:nvPr/>
        </p:nvSpPr>
        <p:spPr>
          <a:xfrm>
            <a:off x="22477656" y="7691735"/>
            <a:ext cx="947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Add your information, graphs and images to this section.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67F90F-BFE4-4FA1-B824-2A573810CC7D}"/>
              </a:ext>
            </a:extLst>
          </p:cNvPr>
          <p:cNvSpPr/>
          <p:nvPr/>
        </p:nvSpPr>
        <p:spPr>
          <a:xfrm>
            <a:off x="22279842" y="6543631"/>
            <a:ext cx="8229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US" sz="3600">
                <a:solidFill>
                  <a:schemeClr val="accent1">
                    <a:lumMod val="75000"/>
                  </a:schemeClr>
                </a:solidFill>
                <a:latin typeface="Amaranth" panose="02000503050000020004" pitchFamily="2" charset="0"/>
                <a:cs typeface="Times New Roman" pitchFamily="18" charset="0"/>
              </a:rPr>
              <a:t>Results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72142C-06E0-43A8-9C3D-E573CB253379}"/>
              </a:ext>
            </a:extLst>
          </p:cNvPr>
          <p:cNvSpPr txBox="1"/>
          <p:nvPr/>
        </p:nvSpPr>
        <p:spPr>
          <a:xfrm>
            <a:off x="33274298" y="7691735"/>
            <a:ext cx="947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Add your information, graphs and images to this section.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61CB1A-2583-4C4B-AE75-3BE9BD8DA013}"/>
              </a:ext>
            </a:extLst>
          </p:cNvPr>
          <p:cNvSpPr/>
          <p:nvPr/>
        </p:nvSpPr>
        <p:spPr>
          <a:xfrm>
            <a:off x="33076483" y="6543631"/>
            <a:ext cx="8229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US" sz="3600">
                <a:solidFill>
                  <a:schemeClr val="accent1">
                    <a:lumMod val="75000"/>
                  </a:schemeClr>
                </a:solidFill>
                <a:latin typeface="Amaranth" panose="02000503050000020004" pitchFamily="2" charset="0"/>
                <a:cs typeface="Times New Roman" pitchFamily="18" charset="0"/>
              </a:rPr>
              <a:t>Conclusion</a:t>
            </a:r>
          </a:p>
        </p:txBody>
      </p:sp>
      <p:pic>
        <p:nvPicPr>
          <p:cNvPr id="90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722100" y="9245600"/>
            <a:ext cx="20459700" cy="144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978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ruminativemauve|08-202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Custom</PresentationFormat>
  <Paragraphs>14</Paragraphs>
  <Slides>1</Slides>
  <Notes>0</Notes>
  <TotalTime>520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8">
      <vt:lpstr>Arial</vt:lpstr>
      <vt:lpstr>Calibri</vt:lpstr>
      <vt:lpstr>Titillium Web</vt:lpstr>
      <vt:lpstr>Times New Roman</vt:lpstr>
      <vt:lpstr>Amaranth</vt:lpstr>
      <vt:lpstr>Franklin Gothic Heavy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22.0400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Andrew</dc:creator>
  <cp:lastModifiedBy>Justin Delre</cp:lastModifiedBy>
  <cp:revision>44</cp:revision>
  <dcterms:created xsi:type="dcterms:W3CDTF">2012-07-09T21:51:14Z</dcterms:created>
  <dcterms:modified xsi:type="dcterms:W3CDTF">2024-02-07T20:09:43Z</dcterms:modified>
</cp:coreProperties>
</file>