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820" y="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b1538a4ad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b1538a4ad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fb1538a4a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fb1538a4a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b1538a4ad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b1538a4ad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b1538a4ad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b1538a4ad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b1538a4ad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fb1538a4ad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fb1538a4ad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fb1538a4ad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b1538a4a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fb1538a4a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09550" y="95250"/>
            <a:ext cx="2746484" cy="897388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29300" y="285763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10313" y="219088"/>
            <a:ext cx="361950" cy="46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15150" y="242900"/>
            <a:ext cx="523875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581900" y="233375"/>
            <a:ext cx="438150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162925" y="271463"/>
            <a:ext cx="771525" cy="361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" name="Google Shape;60;p13"/>
          <p:cNvGrpSpPr/>
          <p:nvPr/>
        </p:nvGrpSpPr>
        <p:grpSpPr>
          <a:xfrm>
            <a:off x="2039850" y="1485900"/>
            <a:ext cx="5064300" cy="3461188"/>
            <a:chOff x="2187450" y="1304925"/>
            <a:chExt cx="5064300" cy="3461188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3171750" y="1304925"/>
              <a:ext cx="3095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>
                  <a:solidFill>
                    <a:schemeClr val="tx1"/>
                  </a:solidFill>
                </a:rPr>
                <a:t>Round 1 Idea Submission</a:t>
              </a:r>
              <a:endParaRPr sz="1800" b="1">
                <a:solidFill>
                  <a:schemeClr val="tx1"/>
                </a:solidFill>
              </a:endParaRPr>
            </a:p>
          </p:txBody>
        </p:sp>
        <p:sp>
          <p:nvSpPr>
            <p:cNvPr id="62" name="Google Shape;62;p13"/>
            <p:cNvSpPr txBox="1"/>
            <p:nvPr/>
          </p:nvSpPr>
          <p:spPr>
            <a:xfrm>
              <a:off x="2187450" y="1957650"/>
              <a:ext cx="5064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NEXUS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3" name="Google Shape;63;p13"/>
            <p:cNvSpPr txBox="1"/>
            <p:nvPr/>
          </p:nvSpPr>
          <p:spPr>
            <a:xfrm>
              <a:off x="2187450" y="2571750"/>
              <a:ext cx="5064300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</a:rPr>
                <a:t>Shivam, Sidhant, Manushree,Adrian</a:t>
              </a:r>
              <a:endParaRPr dirty="0">
                <a:solidFill>
                  <a:schemeClr val="tx1"/>
                </a:solidFill>
              </a:endParaRPr>
            </a:p>
          </p:txBody>
        </p:sp>
        <p:sp>
          <p:nvSpPr>
            <p:cNvPr id="64" name="Google Shape;64;p13"/>
            <p:cNvSpPr txBox="1"/>
            <p:nvPr/>
          </p:nvSpPr>
          <p:spPr>
            <a:xfrm>
              <a:off x="2187450" y="3196483"/>
              <a:ext cx="5064300" cy="15696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tx1"/>
                  </a:solidFill>
                </a:rPr>
                <a:t>Environmental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800" dirty="0">
                  <a:solidFill>
                    <a:schemeClr val="tx1"/>
                  </a:solidFill>
                </a:rPr>
                <a:t>Impact</a:t>
              </a:r>
              <a:endParaRPr sz="1800" dirty="0">
                <a:solidFill>
                  <a:schemeClr val="tx1"/>
                </a:solidFill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br>
                <a:rPr lang="en" sz="1800" dirty="0">
                  <a:solidFill>
                    <a:schemeClr val="tx1"/>
                  </a:solidFill>
                </a:rPr>
              </a:br>
              <a:r>
                <a:rPr lang="en-US" sz="1800" dirty="0">
                  <a:solidFill>
                    <a:schemeClr val="tx1"/>
                  </a:solidFill>
                </a:rPr>
                <a:t>Integrated Medication Adherence and</a:t>
              </a: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tx1"/>
                  </a:solidFill>
                </a:rPr>
                <a:t>Management Platform</a:t>
              </a:r>
              <a:endParaRPr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b="1"/>
              <a:t>Proposed Solution (Describe your idea/solution/prototype)</a:t>
            </a:r>
            <a:endParaRPr b="1"/>
          </a:p>
        </p:txBody>
      </p:sp>
      <p:sp>
        <p:nvSpPr>
          <p:cNvPr id="71" name="Google Shape;71;p14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829038" y="185950"/>
            <a:ext cx="1460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IDEA TITLE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416475" y="2005050"/>
            <a:ext cx="8520600" cy="11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Detailed Explanation of proposed solution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it addresses the problem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Innovation and uniqueness in the problem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>
                <a:solidFill>
                  <a:schemeClr val="tx1"/>
                </a:solidFill>
              </a:rPr>
              <a:t>NEXUS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79" name="Google Shape;79;p15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15"/>
          <p:cNvSpPr txBox="1"/>
          <p:nvPr/>
        </p:nvSpPr>
        <p:spPr>
          <a:xfrm>
            <a:off x="3162324" y="185950"/>
            <a:ext cx="3200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tx1"/>
                </a:solidFill>
              </a:rPr>
              <a:t>TECHNICAL APPROACH</a:t>
            </a:r>
            <a:endParaRPr sz="1800" b="1">
              <a:solidFill>
                <a:schemeClr val="tx1"/>
              </a:solidFill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528600" y="1128129"/>
            <a:ext cx="8086800" cy="3785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-apple-system"/>
              </a:rPr>
              <a:t>Flask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: A lightweight web framework for Python that allows you to build web applications quickly and easily.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1" i="0" dirty="0">
                <a:solidFill>
                  <a:schemeClr val="tx1"/>
                </a:solidFill>
                <a:effectLst/>
                <a:latin typeface="-apple-system"/>
              </a:rPr>
              <a:t>pandas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: A powerful data manipulation and analysis library for Python.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i="0" dirty="0" err="1">
                <a:solidFill>
                  <a:schemeClr val="tx1"/>
                </a:solidFill>
                <a:effectLst/>
                <a:latin typeface="-apple-system"/>
              </a:rPr>
              <a:t>google.generativeai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: A library for interacting with Google’s generative AI models.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-apple-system"/>
              </a:rPr>
              <a:t>OneHotEncoder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: A preprocessing tool from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-apple-system"/>
              </a:rPr>
              <a:t>sklearn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 for converting categorical variables into a format that can be provided to machine learning algorithms.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 err="1">
                <a:solidFill>
                  <a:schemeClr val="tx1"/>
                </a:solidFill>
                <a:effectLst/>
                <a:latin typeface="-apple-system"/>
              </a:rPr>
              <a:t>SimpleImputer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: A tool from </a:t>
            </a:r>
            <a:r>
              <a:rPr lang="en-US" sz="1800" b="0" i="0" dirty="0" err="1">
                <a:solidFill>
                  <a:schemeClr val="tx1"/>
                </a:solidFill>
                <a:effectLst/>
                <a:latin typeface="-apple-system"/>
              </a:rPr>
              <a:t>sklearn</a:t>
            </a: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 for handling missing data by imputing values.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HTML: The standard markup language for creating web pages.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CSS: A stylesheet language used for describing the presentation of a document written in HTML.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b="0" i="0" dirty="0">
                <a:solidFill>
                  <a:schemeClr val="tx1"/>
                </a:solidFill>
                <a:effectLst/>
                <a:latin typeface="-apple-system"/>
              </a:rPr>
              <a:t>JavaScript: A programming language commonly used to create interactive effects within web browsers.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endParaRPr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dirty="0"/>
              <a:t>NEXUS</a:t>
            </a:r>
            <a:endParaRPr sz="1400" dirty="0"/>
          </a:p>
        </p:txBody>
      </p:sp>
      <p:sp>
        <p:nvSpPr>
          <p:cNvPr id="87" name="Google Shape;87;p16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3536850" y="185950"/>
            <a:ext cx="207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METHODOLOGY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89" name="Google Shape;89;p16"/>
          <p:cNvSpPr txBox="1"/>
          <p:nvPr/>
        </p:nvSpPr>
        <p:spPr>
          <a:xfrm>
            <a:off x="685800" y="1543050"/>
            <a:ext cx="7279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Methodology and process of implementation (Flow chart, Diagrams, Mind Maps, Images, or working prototype)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95" name="Google Shape;95;p17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873079" y="185950"/>
            <a:ext cx="3372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FEASIBILITY AND VIABILITY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866775" y="1555950"/>
            <a:ext cx="5064300" cy="10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Analysis of feasibility of the idea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challenges and risks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Strategies for overcoming these challenges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03" name="Google Shape;103;p18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3125550" y="185950"/>
            <a:ext cx="2867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IMPACT AND BENEFITS</a:t>
            </a:r>
            <a:endParaRPr sz="1800" b="1">
              <a:solidFill>
                <a:schemeClr val="dk2"/>
              </a:solidFill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866775" y="1543050"/>
            <a:ext cx="7715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Potential Impact on target audience</a:t>
            </a:r>
            <a:endParaRPr sz="1800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Benefits of the solution (Social, Economic, environmental etc.)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Ending concluding note from the team</a:t>
            </a:r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12" name="Google Shape;112;p19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3538505" y="185950"/>
            <a:ext cx="206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CONCLUSION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Try to avoid paragraphs and post your idea in points /diagrams / Infographics /pictures.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Keep your explanation precise and easy to understand.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Idea should be unique and novel.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can only use provided template for making the PPT without changing the header of each slide and the very first slide.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You need upload the slides to Unstop Submission Portal within the mentioned time.</a:t>
            </a:r>
            <a:endParaRPr sz="1400"/>
          </a:p>
          <a:p>
            <a:pPr marL="9144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Submission beyond the specified time will not be entertained. Do not mail the authorities your submission once time is exceeded.</a:t>
            </a:r>
            <a:endParaRPr sz="14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Note - You can delete this slide (Important Pointers) when you upload the details of your idea on Unstop portal.</a:t>
            </a:r>
            <a:endParaRPr sz="1400"/>
          </a:p>
        </p:txBody>
      </p:sp>
      <p:sp>
        <p:nvSpPr>
          <p:cNvPr id="119" name="Google Shape;119;p20"/>
          <p:cNvSpPr txBox="1">
            <a:spLocks noGrp="1"/>
          </p:cNvSpPr>
          <p:nvPr>
            <p:ph type="title"/>
          </p:nvPr>
        </p:nvSpPr>
        <p:spPr>
          <a:xfrm>
            <a:off x="7458000" y="229750"/>
            <a:ext cx="1374300" cy="3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[Team Name]</a:t>
            </a:r>
            <a:endParaRPr sz="1400"/>
          </a:p>
        </p:txBody>
      </p:sp>
      <p:sp>
        <p:nvSpPr>
          <p:cNvPr id="120" name="Google Shape;120;p20"/>
          <p:cNvSpPr/>
          <p:nvPr/>
        </p:nvSpPr>
        <p:spPr>
          <a:xfrm>
            <a:off x="200025" y="195444"/>
            <a:ext cx="1460156" cy="442711"/>
          </a:xfrm>
          <a:custGeom>
            <a:avLst/>
            <a:gdLst/>
            <a:ahLst/>
            <a:cxnLst/>
            <a:rect l="l" t="t" r="r" b="b"/>
            <a:pathLst>
              <a:path w="13906247" h="4786067" extrusionOk="0">
                <a:moveTo>
                  <a:pt x="0" y="0"/>
                </a:moveTo>
                <a:lnTo>
                  <a:pt x="13906246" y="0"/>
                </a:lnTo>
                <a:lnTo>
                  <a:pt x="13906246" y="4786067"/>
                </a:lnTo>
                <a:lnTo>
                  <a:pt x="0" y="478606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057393" y="229750"/>
            <a:ext cx="50034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chemeClr val="dk2"/>
                </a:solidFill>
              </a:rPr>
              <a:t>IMPORTANT RULES AND INSTRUCTIONS</a:t>
            </a:r>
            <a:endParaRPr sz="1800"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384</Words>
  <Application>Microsoft Office PowerPoint</Application>
  <PresentationFormat>On-screen Show (16:9)</PresentationFormat>
  <Paragraphs>48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-apple-system</vt:lpstr>
      <vt:lpstr>Arial</vt:lpstr>
      <vt:lpstr>Calibri</vt:lpstr>
      <vt:lpstr>Simple Light</vt:lpstr>
      <vt:lpstr>PowerPoint Presentation</vt:lpstr>
      <vt:lpstr>[Team Name]</vt:lpstr>
      <vt:lpstr>NEXUS</vt:lpstr>
      <vt:lpstr>NEXUS</vt:lpstr>
      <vt:lpstr>[Team Name]</vt:lpstr>
      <vt:lpstr>[Team Name]</vt:lpstr>
      <vt:lpstr>[Team Name]</vt:lpstr>
      <vt:lpstr>[Team Name]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Sidhant Bahuguna</cp:lastModifiedBy>
  <cp:revision>2</cp:revision>
  <dcterms:modified xsi:type="dcterms:W3CDTF">2024-09-05T14:15:52Z</dcterms:modified>
</cp:coreProperties>
</file>