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6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9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2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0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7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74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9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49DF-E442-43BD-92D7-AF0E83E9A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DCC9C-F109-49A8-9ABB-CDEE713251F3}"/>
              </a:ext>
            </a:extLst>
          </p:cNvPr>
          <p:cNvSpPr/>
          <p:nvPr/>
        </p:nvSpPr>
        <p:spPr>
          <a:xfrm>
            <a:off x="6883379" y="1362746"/>
            <a:ext cx="1743958" cy="134803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Admin Service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(JWT Authentication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5C87AF-B32E-4390-B6F8-D4DEC131CD40}"/>
              </a:ext>
            </a:extLst>
          </p:cNvPr>
          <p:cNvSpPr/>
          <p:nvPr/>
        </p:nvSpPr>
        <p:spPr>
          <a:xfrm>
            <a:off x="6885004" y="3151687"/>
            <a:ext cx="1743958" cy="1473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</a:rPr>
              <a:t>Flight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2F3E6B-420A-498C-9B11-7B13D4C573FA}"/>
              </a:ext>
            </a:extLst>
          </p:cNvPr>
          <p:cNvSpPr/>
          <p:nvPr/>
        </p:nvSpPr>
        <p:spPr>
          <a:xfrm>
            <a:off x="6895028" y="5077851"/>
            <a:ext cx="1743959" cy="15030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</a:rPr>
              <a:t>User Service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</a:rPr>
              <a:t>(JWT Service)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4ADB82-A025-4253-B9B4-AC8FFBE7806D}"/>
              </a:ext>
            </a:extLst>
          </p:cNvPr>
          <p:cNvSpPr/>
          <p:nvPr/>
        </p:nvSpPr>
        <p:spPr>
          <a:xfrm>
            <a:off x="9905704" y="665763"/>
            <a:ext cx="1668544" cy="11500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admin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E898D9-7CA1-42F3-B05E-5DCBFCC2B8F5}"/>
              </a:ext>
            </a:extLst>
          </p:cNvPr>
          <p:cNvSpPr/>
          <p:nvPr/>
        </p:nvSpPr>
        <p:spPr>
          <a:xfrm>
            <a:off x="9969932" y="3840857"/>
            <a:ext cx="1668544" cy="11500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masis MT Pro Medium" panose="02040604050005020304" pitchFamily="18" charset="0"/>
              </a:rPr>
              <a:t>user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49449B-ED9F-46A8-8108-90087C1EE8BD}"/>
              </a:ext>
            </a:extLst>
          </p:cNvPr>
          <p:cNvSpPr/>
          <p:nvPr/>
        </p:nvSpPr>
        <p:spPr>
          <a:xfrm>
            <a:off x="9959962" y="5585381"/>
            <a:ext cx="1668544" cy="11500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tickets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F541E9-F4B8-4C13-88DC-E7705AA637F4}"/>
              </a:ext>
            </a:extLst>
          </p:cNvPr>
          <p:cNvSpPr/>
          <p:nvPr/>
        </p:nvSpPr>
        <p:spPr>
          <a:xfrm>
            <a:off x="9932225" y="2200454"/>
            <a:ext cx="1668544" cy="11500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flights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9AD56F-C009-4515-B1F1-05D4925DEF0F}"/>
              </a:ext>
            </a:extLst>
          </p:cNvPr>
          <p:cNvSpPr/>
          <p:nvPr/>
        </p:nvSpPr>
        <p:spPr>
          <a:xfrm>
            <a:off x="553578" y="2807676"/>
            <a:ext cx="1574277" cy="23177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Medium" panose="020B0604020202020204" pitchFamily="18" charset="0"/>
              </a:rPr>
              <a:t>Angular (UI)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2B7366-499E-4BD9-9FE7-260CF75F51B4}"/>
              </a:ext>
            </a:extLst>
          </p:cNvPr>
          <p:cNvSpPr/>
          <p:nvPr/>
        </p:nvSpPr>
        <p:spPr>
          <a:xfrm>
            <a:off x="3249106" y="2807676"/>
            <a:ext cx="1574277" cy="23177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</a:rPr>
              <a:t>API Gateway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0E85F7-338C-48B9-8E85-7F213A5DC12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127855" y="3966563"/>
            <a:ext cx="1121251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902FA8-82E1-40E1-A958-53AEC4235E2F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4823383" y="3888287"/>
            <a:ext cx="2061621" cy="7827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DC38F-B061-40B7-B6BF-BC27F445EF87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612653" y="1647409"/>
            <a:ext cx="1537404" cy="35758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BB055-1C13-4DE5-BAA8-ABA4FCA0A8C2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823383" y="2036763"/>
            <a:ext cx="2059996" cy="19298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04B75-D0AF-49A3-BB30-97D03B4C9A49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7755358" y="2710779"/>
            <a:ext cx="1625" cy="44090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061EA-51A0-415D-89F6-E0B6CFF0531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8638987" y="5753805"/>
            <a:ext cx="1565328" cy="75547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AE7011-20EB-4449-9B1F-68DF0CC78FC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756983" y="4624887"/>
            <a:ext cx="10025" cy="45296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B04A0B-DF1E-4773-BE8D-8AA143D6BEA6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V="1">
            <a:off x="8638987" y="4822503"/>
            <a:ext cx="1575298" cy="100684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52B156-4F14-4549-887C-04C86351E618}"/>
              </a:ext>
            </a:extLst>
          </p:cNvPr>
          <p:cNvCxnSpPr>
            <a:cxnSpLocks/>
            <a:stCxn id="9" idx="3"/>
            <a:endCxn id="14" idx="3"/>
          </p:cNvCxnSpPr>
          <p:nvPr/>
        </p:nvCxnSpPr>
        <p:spPr>
          <a:xfrm flipV="1">
            <a:off x="8628962" y="3182100"/>
            <a:ext cx="1547616" cy="706187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F05D3-1DC4-4D35-87CE-B5DC32917BFD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4823383" y="3966563"/>
            <a:ext cx="2071645" cy="186278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33CD96-F5CA-46E3-84BE-E1DB60B09EC8}"/>
              </a:ext>
            </a:extLst>
          </p:cNvPr>
          <p:cNvSpPr/>
          <p:nvPr/>
        </p:nvSpPr>
        <p:spPr>
          <a:xfrm>
            <a:off x="2931736" y="1122364"/>
            <a:ext cx="6373487" cy="5537994"/>
          </a:xfrm>
          <a:prstGeom prst="roundRect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8F841-0D77-4ED2-9F38-75E8ED88AC56}"/>
              </a:ext>
            </a:extLst>
          </p:cNvPr>
          <p:cNvSpPr/>
          <p:nvPr/>
        </p:nvSpPr>
        <p:spPr>
          <a:xfrm>
            <a:off x="9624767" y="122548"/>
            <a:ext cx="2196445" cy="6735451"/>
          </a:xfrm>
          <a:prstGeom prst="roundRect">
            <a:avLst/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78E951-7974-4534-B0B4-93889D6E9830}"/>
              </a:ext>
            </a:extLst>
          </p:cNvPr>
          <p:cNvSpPr txBox="1"/>
          <p:nvPr/>
        </p:nvSpPr>
        <p:spPr>
          <a:xfrm>
            <a:off x="9978218" y="151483"/>
            <a:ext cx="152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Mongodb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76F346-115C-49A8-87A6-9942CF565598}"/>
              </a:ext>
            </a:extLst>
          </p:cNvPr>
          <p:cNvSpPr txBox="1"/>
          <p:nvPr/>
        </p:nvSpPr>
        <p:spPr>
          <a:xfrm>
            <a:off x="3168308" y="1479114"/>
            <a:ext cx="229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masis MT Pro Medium" panose="02040604050005020304" pitchFamily="18" charset="0"/>
              </a:rPr>
              <a:t>Eureka Server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CA447D-5155-4369-AC7B-8FC66B13E65E}"/>
              </a:ext>
            </a:extLst>
          </p:cNvPr>
          <p:cNvSpPr txBox="1"/>
          <p:nvPr/>
        </p:nvSpPr>
        <p:spPr>
          <a:xfrm>
            <a:off x="1614400" y="197642"/>
            <a:ext cx="769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 Flight Booking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944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Medium</vt:lpstr>
      <vt:lpstr>Arial</vt:lpstr>
      <vt:lpstr>Calibri</vt:lpstr>
      <vt:lpstr>Calibri Light</vt:lpstr>
      <vt:lpstr>Office Theme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Chouhan, Aryan</dc:creator>
  <cp:lastModifiedBy>Qureshi, Sultan</cp:lastModifiedBy>
  <cp:revision>7</cp:revision>
  <dcterms:created xsi:type="dcterms:W3CDTF">2021-12-30T08:58:08Z</dcterms:created>
  <dcterms:modified xsi:type="dcterms:W3CDTF">2021-12-30T10:21:24Z</dcterms:modified>
</cp:coreProperties>
</file>