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2DB3-1E59-4E26-A46E-E271DF9E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4CB27-DD1E-4126-9DC6-1E3CEEAAE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D68F-CABD-496D-8B2D-0AE79233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D26B-0382-41E5-A298-B50814DE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516B-DB48-4176-8003-DD35B26C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B51A-A87D-4F05-8BB3-D74BCC11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EE8F4-0E75-42EA-94E8-C5D40D957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5FBD-6A8A-4353-8292-E766493E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96F5-5CC6-4630-9DA7-A6ED8C33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5EA8-68B4-49C7-AB85-C41B5917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5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2989C-9F48-4DC8-A0F9-0F1CAA8DB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26A24-7B37-4FFC-B72C-081FA582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9529-E7B5-446C-923E-55C11DC0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CC98-518D-4487-899C-7071F11D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9D63-9C12-4123-86A7-D39A38CC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FCA0-6199-4B93-B2EF-3AB5617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38FD-A77E-4E5D-A659-FD4841C0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9C86-C69D-48E5-A080-110041C1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C0E9-EBB4-4664-9FE8-21040659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0DA1-159D-499D-BEA1-2DD689B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3DBE-DC25-4C22-9229-0B0E82BC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E25B-925D-40ED-81A4-E05EC7CE6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F760-5C78-4AE2-9182-A9E034FF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2C30-0AAB-454E-9B86-B013D17D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EF3-A992-461A-B519-98D35C3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8B63-86EE-4F65-9893-1D300F13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5656-1603-4933-A5E2-DF5973A0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C3311-649C-4642-BD50-5163D02F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F30DB-0AD4-492B-9FB2-C4F056E4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3818D-79A2-45D8-B07D-719FFED7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8028-CC5B-482C-8E45-37A62092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D8CA-A41C-4B61-8609-F1BF22D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182C-9215-4A29-B6F8-E8F1EE4C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8FF7-C57B-443E-AA8D-C99D1A73C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C600A-D3C2-4104-B093-DDE9DB176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32AC2-CCB4-4652-99CA-6744925FF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C4907-2131-4B73-9676-1F56DC57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E627E-4F3F-4AC6-BAE1-E65293F2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D00D7-38AD-43CC-AC41-6957F542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A142-BB5A-4170-8907-2F926860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268EA-1244-40FA-B3CE-C2571274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FC306-4972-42DD-AAF5-2B9EF1D6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C2B00-124B-4089-A8D2-74B0AA23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65C8F-923B-496C-A555-572BC6B9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E4C2F-8457-4757-83E4-C298F981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A854-7EAB-4823-8C2E-5D8DBFFC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9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01C8-CA52-4D39-AB71-73999C28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A6B0-8CD9-4443-8AD3-1ED3D761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95216-D4BB-4DD2-848A-DCAAF9C6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0C87E-9D0C-429D-B759-64AC2777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9454-5F99-4624-B8AF-08B354E7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53A8-2891-4C59-AD0F-AA8943C5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2C83-A145-4D1B-819D-60E27C55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52FF5-E45F-4AD8-BD0E-3B8A146FB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5DA0D-AE3A-45A4-9690-D296FE70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14E2E-BF0E-46F2-9ED1-DBF3C679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495F4-DA51-4340-8844-EA81F278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B71A7-1CB1-4C59-8F5A-C7155663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DE626-6116-4165-B3E1-706FE452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8C0AF-3F70-43A4-A4CB-FA43C346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2DF0-16AF-45BF-8C06-17EE51F1E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C9CF-B145-41CB-8004-55F14E3DFF3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07B1-3688-4F73-B703-DCE280E6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F8CB-A54E-489C-9059-D683D5CC9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A053-AA02-4E28-A09F-CB9B436D7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49DF-E442-43BD-92D7-AF0E83E9A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DCC9C-F109-49A8-9ABB-CDEE713251F3}"/>
              </a:ext>
            </a:extLst>
          </p:cNvPr>
          <p:cNvSpPr/>
          <p:nvPr/>
        </p:nvSpPr>
        <p:spPr>
          <a:xfrm>
            <a:off x="6883379" y="1362746"/>
            <a:ext cx="1743958" cy="134803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masis MT Pro Medium" panose="02040604050005020304" pitchFamily="18" charset="0"/>
              </a:rPr>
              <a:t>Admin Service</a:t>
            </a:r>
          </a:p>
          <a:p>
            <a:pPr algn="ctr"/>
            <a:r>
              <a:rPr lang="en-IN" sz="1600" dirty="0">
                <a:latin typeface="Amasis MT Pro Medium" panose="02040604050005020304" pitchFamily="18" charset="0"/>
              </a:rPr>
              <a:t>(JWT Authentication</a:t>
            </a:r>
            <a:r>
              <a:rPr lang="en-IN" dirty="0"/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5C87AF-B32E-4390-B6F8-D4DEC131CD40}"/>
              </a:ext>
            </a:extLst>
          </p:cNvPr>
          <p:cNvSpPr/>
          <p:nvPr/>
        </p:nvSpPr>
        <p:spPr>
          <a:xfrm>
            <a:off x="6885004" y="3151687"/>
            <a:ext cx="1743958" cy="14732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masis MT Pro Medium" panose="02040604050005020304" pitchFamily="18" charset="0"/>
              </a:rPr>
              <a:t>Flight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2F3E6B-420A-498C-9B11-7B13D4C573FA}"/>
              </a:ext>
            </a:extLst>
          </p:cNvPr>
          <p:cNvSpPr/>
          <p:nvPr/>
        </p:nvSpPr>
        <p:spPr>
          <a:xfrm>
            <a:off x="6895028" y="5077851"/>
            <a:ext cx="1743959" cy="150300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masis MT Pro Medium" panose="02040604050005020304" pitchFamily="18" charset="0"/>
              </a:rPr>
              <a:t>User Service</a:t>
            </a:r>
          </a:p>
          <a:p>
            <a:pPr algn="ctr"/>
            <a:r>
              <a:rPr lang="en-IN" dirty="0">
                <a:latin typeface="Amasis MT Pro Medium" panose="02040604050005020304" pitchFamily="18" charset="0"/>
              </a:rPr>
              <a:t>(JWT Service)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4ADB82-A025-4253-B9B4-AC8FFBE7806D}"/>
              </a:ext>
            </a:extLst>
          </p:cNvPr>
          <p:cNvSpPr/>
          <p:nvPr/>
        </p:nvSpPr>
        <p:spPr>
          <a:xfrm>
            <a:off x="9905704" y="665763"/>
            <a:ext cx="1668544" cy="11500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masis MT Pro Medium" panose="02040604050005020304" pitchFamily="18" charset="0"/>
              </a:rPr>
              <a:t>admin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E898D9-7CA1-42F3-B05E-5DCBFCC2B8F5}"/>
              </a:ext>
            </a:extLst>
          </p:cNvPr>
          <p:cNvSpPr/>
          <p:nvPr/>
        </p:nvSpPr>
        <p:spPr>
          <a:xfrm>
            <a:off x="9969932" y="3840857"/>
            <a:ext cx="1668544" cy="11500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masis MT Pro Medium" panose="02040604050005020304" pitchFamily="18" charset="0"/>
              </a:rPr>
              <a:t>user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49449B-ED9F-46A8-8108-90087C1EE8BD}"/>
              </a:ext>
            </a:extLst>
          </p:cNvPr>
          <p:cNvSpPr/>
          <p:nvPr/>
        </p:nvSpPr>
        <p:spPr>
          <a:xfrm>
            <a:off x="9959962" y="5585381"/>
            <a:ext cx="1668544" cy="11500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masis MT Pro Medium" panose="02040604050005020304" pitchFamily="18" charset="0"/>
              </a:rPr>
              <a:t>tickets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F541E9-F4B8-4C13-88DC-E7705AA637F4}"/>
              </a:ext>
            </a:extLst>
          </p:cNvPr>
          <p:cNvSpPr/>
          <p:nvPr/>
        </p:nvSpPr>
        <p:spPr>
          <a:xfrm>
            <a:off x="9932225" y="2200454"/>
            <a:ext cx="1668544" cy="115007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masis MT Pro Medium" panose="02040604050005020304" pitchFamily="18" charset="0"/>
              </a:rPr>
              <a:t>flights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9AD56F-C009-4515-B1F1-05D4925DEF0F}"/>
              </a:ext>
            </a:extLst>
          </p:cNvPr>
          <p:cNvSpPr/>
          <p:nvPr/>
        </p:nvSpPr>
        <p:spPr>
          <a:xfrm>
            <a:off x="553578" y="2807676"/>
            <a:ext cx="1574277" cy="23177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masis MT Pro Medium" panose="020B0604020202020204" pitchFamily="18" charset="0"/>
              </a:rPr>
              <a:t>Angular (UI)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2B7366-499E-4BD9-9FE7-260CF75F51B4}"/>
              </a:ext>
            </a:extLst>
          </p:cNvPr>
          <p:cNvSpPr/>
          <p:nvPr/>
        </p:nvSpPr>
        <p:spPr>
          <a:xfrm>
            <a:off x="3249106" y="2807676"/>
            <a:ext cx="1574277" cy="23177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masis MT Pro Medium" panose="02040604050005020304" pitchFamily="18" charset="0"/>
              </a:rPr>
              <a:t>API Gateway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0E85F7-338C-48B9-8E85-7F213A5DC12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127855" y="3966563"/>
            <a:ext cx="112125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902FA8-82E1-40E1-A958-53AEC4235E2F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4823383" y="3888287"/>
            <a:ext cx="2061621" cy="782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DC38F-B061-40B7-B6BF-BC27F445EF8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755358" y="1229430"/>
            <a:ext cx="2176867" cy="13331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BBB055-1C13-4DE5-BAA8-ABA4FCA0A8C2}"/>
              </a:ext>
            </a:extLst>
          </p:cNvPr>
          <p:cNvCxnSpPr>
            <a:cxnSpLocks/>
            <a:stCxn id="16" idx="0"/>
            <a:endCxn id="8" idx="1"/>
          </p:cNvCxnSpPr>
          <p:nvPr/>
        </p:nvCxnSpPr>
        <p:spPr>
          <a:xfrm flipV="1">
            <a:off x="4036245" y="2036763"/>
            <a:ext cx="2847134" cy="7709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04B75-D0AF-49A3-BB30-97D03B4C9A49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7755358" y="2710779"/>
            <a:ext cx="1625" cy="4409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061EA-51A0-415D-89F6-E0B6CFF0531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581828" y="5573551"/>
            <a:ext cx="1378134" cy="58686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AE7011-20EB-4449-9B1F-68DF0CC78FC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756983" y="4624887"/>
            <a:ext cx="10025" cy="4529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B04A0B-DF1E-4773-BE8D-8AA143D6BEA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549323" y="4415892"/>
            <a:ext cx="1420609" cy="7445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52B156-4F14-4549-887C-04C86351E61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581828" y="2775489"/>
            <a:ext cx="1350397" cy="60242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F05D3-1DC4-4D35-87CE-B5DC32917BFD}"/>
              </a:ext>
            </a:extLst>
          </p:cNvPr>
          <p:cNvCxnSpPr>
            <a:cxnSpLocks/>
            <a:stCxn id="16" idx="2"/>
            <a:endCxn id="10" idx="1"/>
          </p:cNvCxnSpPr>
          <p:nvPr/>
        </p:nvCxnSpPr>
        <p:spPr>
          <a:xfrm>
            <a:off x="4036245" y="5125449"/>
            <a:ext cx="2858783" cy="70390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33CD96-F5CA-46E3-84BE-E1DB60B09EC8}"/>
              </a:ext>
            </a:extLst>
          </p:cNvPr>
          <p:cNvSpPr/>
          <p:nvPr/>
        </p:nvSpPr>
        <p:spPr>
          <a:xfrm>
            <a:off x="2931736" y="1122363"/>
            <a:ext cx="6095457" cy="5676485"/>
          </a:xfrm>
          <a:prstGeom prst="round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8F841-0D77-4ED2-9F38-75E8ED88AC56}"/>
              </a:ext>
            </a:extLst>
          </p:cNvPr>
          <p:cNvSpPr/>
          <p:nvPr/>
        </p:nvSpPr>
        <p:spPr>
          <a:xfrm>
            <a:off x="9624767" y="0"/>
            <a:ext cx="2196445" cy="6858000"/>
          </a:xfrm>
          <a:prstGeom prst="round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78E951-7974-4534-B0B4-93889D6E9830}"/>
              </a:ext>
            </a:extLst>
          </p:cNvPr>
          <p:cNvSpPr txBox="1"/>
          <p:nvPr/>
        </p:nvSpPr>
        <p:spPr>
          <a:xfrm>
            <a:off x="10004739" y="70960"/>
            <a:ext cx="152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latin typeface="Amasis MT Pro Medium" panose="02040604050005020304" pitchFamily="18" charset="0"/>
              </a:rPr>
              <a:t>Mongodb</a:t>
            </a:r>
            <a:endParaRPr lang="en-IN" sz="2000" dirty="0">
              <a:latin typeface="Amasis MT Pro Medium" panose="020406040500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76F346-115C-49A8-87A6-9942CF565598}"/>
              </a:ext>
            </a:extLst>
          </p:cNvPr>
          <p:cNvSpPr txBox="1"/>
          <p:nvPr/>
        </p:nvSpPr>
        <p:spPr>
          <a:xfrm>
            <a:off x="3168308" y="1479114"/>
            <a:ext cx="229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masis MT Pro Medium" panose="02040604050005020304" pitchFamily="18" charset="0"/>
              </a:rPr>
              <a:t>Eureka Server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CA447D-5155-4369-AC7B-8FC66B13E65E}"/>
              </a:ext>
            </a:extLst>
          </p:cNvPr>
          <p:cNvSpPr txBox="1"/>
          <p:nvPr/>
        </p:nvSpPr>
        <p:spPr>
          <a:xfrm>
            <a:off x="1743958" y="85135"/>
            <a:ext cx="769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masis MT Pro Medium" panose="02040604050005020304" pitchFamily="18" charset="0"/>
              </a:rPr>
              <a:t> Flight Booking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944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Arial</vt:lpstr>
      <vt:lpstr>Calibri</vt:lpstr>
      <vt:lpstr>Calibri Light</vt:lpstr>
      <vt:lpstr>Office Theme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Chouhan, Aryan</dc:creator>
  <cp:lastModifiedBy>Chouhan, Aryan</cp:lastModifiedBy>
  <cp:revision>5</cp:revision>
  <dcterms:created xsi:type="dcterms:W3CDTF">2021-12-30T08:58:08Z</dcterms:created>
  <dcterms:modified xsi:type="dcterms:W3CDTF">2021-12-30T09:38:34Z</dcterms:modified>
</cp:coreProperties>
</file>