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17" Type="http://schemas.openxmlformats.org/officeDocument/2006/relationships/image" Target="../media/image11.pn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5.sv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8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23.sv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13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17" Type="http://schemas.openxmlformats.org/officeDocument/2006/relationships/image" Target="../media/image11.png"/><Relationship Id="rId2" Type="http://schemas.openxmlformats.org/officeDocument/2006/relationships/image" Target="../media/image1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sv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70559"/>
            <a:ext cx="3072984" cy="856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533" y="112227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349115" y="129884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1E8A0-648B-CCBA-5567-5B44BB3898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57506" r="20609" b="12051"/>
          <a:stretch>
            <a:fillRect/>
          </a:stretch>
        </p:blipFill>
        <p:spPr>
          <a:xfrm>
            <a:off x="719708" y="212985"/>
            <a:ext cx="2188384" cy="72690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2642B-0F90-6F5E-148F-17145C1A49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7610" r="39244" b="44345"/>
          <a:stretch>
            <a:fillRect/>
          </a:stretch>
        </p:blipFill>
        <p:spPr>
          <a:xfrm>
            <a:off x="23282" y="136300"/>
            <a:ext cx="758883" cy="7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151742" y="1310671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B6DFB7-FB4B-464E-D2BF-3E2FF2B7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41606"/>
              </p:ext>
            </p:extLst>
          </p:nvPr>
        </p:nvGraphicFramePr>
        <p:xfrm>
          <a:off x="3345301" y="658761"/>
          <a:ext cx="8609355" cy="591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096">
                  <a:extLst>
                    <a:ext uri="{9D8B030D-6E8A-4147-A177-3AD203B41FA5}">
                      <a16:colId xmlns:a16="http://schemas.microsoft.com/office/drawing/2014/main" val="3095594077"/>
                    </a:ext>
                  </a:extLst>
                </a:gridCol>
                <a:gridCol w="1730646">
                  <a:extLst>
                    <a:ext uri="{9D8B030D-6E8A-4147-A177-3AD203B41FA5}">
                      <a16:colId xmlns:a16="http://schemas.microsoft.com/office/drawing/2014/main" val="1761769122"/>
                    </a:ext>
                  </a:extLst>
                </a:gridCol>
                <a:gridCol w="1721871">
                  <a:extLst>
                    <a:ext uri="{9D8B030D-6E8A-4147-A177-3AD203B41FA5}">
                      <a16:colId xmlns:a16="http://schemas.microsoft.com/office/drawing/2014/main" val="3877141284"/>
                    </a:ext>
                  </a:extLst>
                </a:gridCol>
                <a:gridCol w="1721871">
                  <a:extLst>
                    <a:ext uri="{9D8B030D-6E8A-4147-A177-3AD203B41FA5}">
                      <a16:colId xmlns:a16="http://schemas.microsoft.com/office/drawing/2014/main" val="177452189"/>
                    </a:ext>
                  </a:extLst>
                </a:gridCol>
                <a:gridCol w="1721871">
                  <a:extLst>
                    <a:ext uri="{9D8B030D-6E8A-4147-A177-3AD203B41FA5}">
                      <a16:colId xmlns:a16="http://schemas.microsoft.com/office/drawing/2014/main" val="2353121278"/>
                    </a:ext>
                  </a:extLst>
                </a:gridCol>
              </a:tblGrid>
              <a:tr h="913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Vehicle Type</a:t>
                      </a:r>
                      <a:endParaRPr lang="en-IN" sz="18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Success Booking Value</a:t>
                      </a:r>
                      <a:endParaRPr lang="en-IN" sz="18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Number of Bookings</a:t>
                      </a:r>
                      <a:endParaRPr lang="en-IN" b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Avg. Distance Travelled</a:t>
                      </a:r>
                      <a:endParaRPr lang="en-IN" sz="18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2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Total Distance Travelled</a:t>
                      </a:r>
                      <a:endParaRPr lang="en-IN" sz="1800" b="0" dirty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A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29880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lvl="0" algn="ctr"/>
                      <a:r>
                        <a:rPr lang="en-IN" sz="1400" dirty="0"/>
                        <a:t>Premier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99811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Uber XL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509191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Courier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020336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Uber Go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155872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Auto</a:t>
                      </a:r>
                      <a:r>
                        <a:rPr lang="en-IN" dirty="0"/>
                        <a:t>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02081"/>
                  </a:ext>
                </a:extLst>
              </a:tr>
              <a:tr h="83422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Moto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190258"/>
                  </a:ext>
                </a:extLst>
              </a:tr>
            </a:tbl>
          </a:graphicData>
        </a:graphic>
      </p:graphicFrame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1CC35E-B22B-B0EA-04E3-2AB055A0A0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95" y="1421081"/>
            <a:ext cx="956874" cy="956874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F86C72-152C-4703-4229-248145F440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03" y="2284890"/>
            <a:ext cx="855461" cy="855461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23416DA-BF29-E220-0631-E5ABF1624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29" y="4003972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41EE43-FCDE-1CEF-F7C8-5A57AD8BFB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42" y="4988388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41D71-8190-7317-06E1-2B5E6F0E67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29" y="5655223"/>
            <a:ext cx="722459" cy="72245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DA2E16-1B87-9E1A-0091-3E7F42869E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57506" r="20609" b="12051"/>
          <a:stretch>
            <a:fillRect/>
          </a:stretch>
        </p:blipFill>
        <p:spPr>
          <a:xfrm>
            <a:off x="766752" y="256014"/>
            <a:ext cx="2203797" cy="732020"/>
          </a:xfrm>
          <a:prstGeom prst="rect">
            <a:avLst/>
          </a:prstGeom>
          <a:noFill/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6E18DE-87CE-68C7-FF0E-021F7249A8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7610" r="39244" b="44345"/>
          <a:stretch>
            <a:fillRect/>
          </a:stretch>
        </p:blipFill>
        <p:spPr>
          <a:xfrm>
            <a:off x="60195" y="160453"/>
            <a:ext cx="758883" cy="7921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1EFF75F-33EB-FCE2-1B61-66C0F734C7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56" y="3233444"/>
            <a:ext cx="609604" cy="6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2B132-77B2-1F16-033D-F385F5AF6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57506" r="20609" b="12051"/>
          <a:stretch>
            <a:fillRect/>
          </a:stretch>
        </p:blipFill>
        <p:spPr>
          <a:xfrm>
            <a:off x="855386" y="206185"/>
            <a:ext cx="2203797" cy="73202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431E63-586E-CE87-DB25-BCB249718D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7610" r="39244" b="44345"/>
          <a:stretch>
            <a:fillRect/>
          </a:stretch>
        </p:blipFill>
        <p:spPr>
          <a:xfrm>
            <a:off x="137907" y="115510"/>
            <a:ext cx="758883" cy="7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2" y="4311593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93F45D-5105-7563-5906-6F458797B1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57506" r="20609" b="12051"/>
          <a:stretch>
            <a:fillRect/>
          </a:stretch>
        </p:blipFill>
        <p:spPr>
          <a:xfrm>
            <a:off x="853592" y="206185"/>
            <a:ext cx="2203797" cy="73202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68094-9FBC-7BB9-361D-A8A33255BE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7610" r="39244" b="44345"/>
          <a:stretch>
            <a:fillRect/>
          </a:stretch>
        </p:blipFill>
        <p:spPr>
          <a:xfrm>
            <a:off x="141495" y="110525"/>
            <a:ext cx="758883" cy="7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36113"/>
              </p:ext>
            </p:extLst>
          </p:nvPr>
        </p:nvGraphicFramePr>
        <p:xfrm>
          <a:off x="3464896" y="652277"/>
          <a:ext cx="7871718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5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Premier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XL</a:t>
                      </a:r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Courier</a:t>
                      </a:r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Go</a:t>
                      </a:r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</a:t>
                      </a:r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DA2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75" y="557489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261" y="608196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75" y="65227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10" y="761467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96" y="626469"/>
            <a:ext cx="722459" cy="722459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63" y="2444520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50" y="2498204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143" y="2538535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910" y="2671148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196" y="2527283"/>
            <a:ext cx="722459" cy="7224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A42060E-2E33-11D5-FE40-377D1934D3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2" t="17610" r="39244" b="44345"/>
          <a:stretch>
            <a:fillRect/>
          </a:stretch>
        </p:blipFill>
        <p:spPr>
          <a:xfrm>
            <a:off x="137907" y="115510"/>
            <a:ext cx="758883" cy="7921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2EA6AF-09B6-A2B0-6FFB-7D82E9BEFD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9" t="57506" r="20609" b="12051"/>
          <a:stretch>
            <a:fillRect/>
          </a:stretch>
        </p:blipFill>
        <p:spPr>
          <a:xfrm>
            <a:off x="855386" y="204188"/>
            <a:ext cx="2203797" cy="732020"/>
          </a:xfrm>
          <a:prstGeom prst="rect">
            <a:avLst/>
          </a:prstGeom>
          <a:noFill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61ECD7-DA19-A309-54AE-28929CCC60C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75" y="685282"/>
            <a:ext cx="609604" cy="609604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EE9787F-87FC-A243-A21C-8209CD37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44113"/>
              </p:ext>
            </p:extLst>
          </p:nvPr>
        </p:nvGraphicFramePr>
        <p:xfrm>
          <a:off x="3464896" y="2569922"/>
          <a:ext cx="7871718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95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31195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Premier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XL</a:t>
                      </a:r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Courier</a:t>
                      </a:r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Go</a:t>
                      </a:r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Moto</a:t>
                      </a:r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7E16AEC6-E0F3-35CD-7CBA-8FCBD8FCD3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575" y="2601192"/>
            <a:ext cx="609604" cy="60960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DE25409-A138-B850-45FD-7FDDA69BC486}"/>
              </a:ext>
            </a:extLst>
          </p:cNvPr>
          <p:cNvSpPr txBox="1"/>
          <p:nvPr/>
        </p:nvSpPr>
        <p:spPr>
          <a:xfrm>
            <a:off x="3389708" y="2223995"/>
            <a:ext cx="201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Ratings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4B6FD7-DEE4-8947-1FAE-4152FA784FAC}"/>
              </a:ext>
            </a:extLst>
          </p:cNvPr>
          <p:cNvSpPr txBox="1"/>
          <p:nvPr/>
        </p:nvSpPr>
        <p:spPr>
          <a:xfrm>
            <a:off x="3393925" y="304962"/>
            <a:ext cx="201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Drivers Ratings</a:t>
            </a:r>
          </a:p>
        </p:txBody>
      </p:sp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73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Aryan Dave</cp:lastModifiedBy>
  <cp:revision>10</cp:revision>
  <dcterms:created xsi:type="dcterms:W3CDTF">2024-10-05T18:58:27Z</dcterms:created>
  <dcterms:modified xsi:type="dcterms:W3CDTF">2025-06-16T15:00:27Z</dcterms:modified>
</cp:coreProperties>
</file>