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5EC6F35-778C-431E-AFBB-3D4685019D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2AF1C85-1CB0-46DE-90E1-AFEAE5042E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4/19/22 8:30:14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B1A48CAA-5811-4195-83B0-A9F3112C1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2022-04-20T00:30:15Z</dcterms:created>
  <dcterms:modified xsi:type="dcterms:W3CDTF">2022-04-20T00:30:15Z</dcterms:modified>
</cp:coreProperties>
</file>