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96BCB31-7E1B-45C7-B3C5-ADB8FD3EA43D}" type="datetimeFigureOut">
              <a:rPr lang="en-IN" smtClean="0"/>
              <a:t>05-07-2022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395BCBE-C05E-440F-84A0-15D8A76CA49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6BCB31-7E1B-45C7-B3C5-ADB8FD3EA43D}"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6BCB31-7E1B-45C7-B3C5-ADB8FD3EA43D}"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6BCB31-7E1B-45C7-B3C5-ADB8FD3EA43D}"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6BCB31-7E1B-45C7-B3C5-ADB8FD3EA43D}"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6BCB31-7E1B-45C7-B3C5-ADB8FD3EA43D}"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5BCBE-C05E-440F-84A0-15D8A76CA49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96BCB31-7E1B-45C7-B3C5-ADB8FD3EA43D}"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5BCBE-C05E-440F-84A0-15D8A76CA49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6BCB31-7E1B-45C7-B3C5-ADB8FD3EA43D}"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5BCBE-C05E-440F-84A0-15D8A76CA49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BCB31-7E1B-45C7-B3C5-ADB8FD3EA43D}"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95BCBE-C05E-440F-84A0-15D8A76CA49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6BCB31-7E1B-45C7-B3C5-ADB8FD3EA43D}"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5BCBE-C05E-440F-84A0-15D8A76CA49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6BCB31-7E1B-45C7-B3C5-ADB8FD3EA43D}"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395BCBE-C05E-440F-84A0-15D8A76CA497}"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6BCB31-7E1B-45C7-B3C5-ADB8FD3EA43D}" type="datetimeFigureOut">
              <a:rPr lang="en-IN" smtClean="0"/>
              <a:t>05-07-2022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95BCBE-C05E-440F-84A0-15D8A76CA497}"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6632"/>
            <a:ext cx="7851648" cy="2349477"/>
          </a:xfrm>
        </p:spPr>
        <p:txBody>
          <a:bodyPr>
            <a:normAutofit fontScale="90000"/>
          </a:bodyPr>
          <a:lstStyle/>
          <a:p>
            <a:pPr algn="l"/>
            <a:r>
              <a:rPr lang="en-US" dirty="0" smtClean="0"/>
              <a:t>Name :ARYAN J GILDER</a:t>
            </a:r>
            <a:br>
              <a:rPr lang="en-US" dirty="0" smtClean="0"/>
            </a:br>
            <a:r>
              <a:rPr lang="en-US" dirty="0" smtClean="0"/>
              <a:t>ENROLLMENT NO : 21162101006</a:t>
            </a:r>
            <a:endParaRPr lang="en-IN" dirty="0"/>
          </a:p>
        </p:txBody>
      </p:sp>
      <p:sp>
        <p:nvSpPr>
          <p:cNvPr id="3" name="Subtitle 2"/>
          <p:cNvSpPr>
            <a:spLocks noGrp="1"/>
          </p:cNvSpPr>
          <p:nvPr>
            <p:ph type="subTitle" idx="1"/>
          </p:nvPr>
        </p:nvSpPr>
        <p:spPr/>
        <p:txBody>
          <a:bodyPr/>
          <a:lstStyle/>
          <a:p>
            <a:pPr algn="ctr"/>
            <a:r>
              <a:rPr lang="en-US" sz="4800" dirty="0" smtClean="0"/>
              <a:t>PROJECT : STOPWATCH</a:t>
            </a:r>
          </a:p>
          <a:p>
            <a:endParaRPr lang="en-US" dirty="0"/>
          </a:p>
          <a:p>
            <a:pPr algn="ctr"/>
            <a:endParaRPr lang="en-IN" dirty="0"/>
          </a:p>
        </p:txBody>
      </p:sp>
    </p:spTree>
    <p:extLst>
      <p:ext uri="{BB962C8B-B14F-4D97-AF65-F5344CB8AC3E}">
        <p14:creationId xmlns:p14="http://schemas.microsoft.com/office/powerpoint/2010/main" val="67775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47928"/>
          </a:xfrm>
        </p:spPr>
        <p:txBody>
          <a:bodyPr>
            <a:normAutofit fontScale="92500" lnSpcReduction="10000"/>
          </a:bodyPr>
          <a:lstStyle/>
          <a:p>
            <a:r>
              <a:rPr lang="en-US" dirty="0"/>
              <a:t>In this program, we will use a function called _</a:t>
            </a:r>
            <a:r>
              <a:rPr lang="en-US" b="1" dirty="0" err="1"/>
              <a:t>kbhit</a:t>
            </a:r>
            <a:r>
              <a:rPr lang="en-US" b="1" dirty="0"/>
              <a:t>().</a:t>
            </a:r>
            <a:endParaRPr lang="en-US" dirty="0"/>
          </a:p>
          <a:p>
            <a:r>
              <a:rPr lang="en-US" b="1" i="1" dirty="0"/>
              <a:t>_</a:t>
            </a:r>
            <a:r>
              <a:rPr lang="en-US" b="1" i="1" dirty="0" err="1"/>
              <a:t>kbhit</a:t>
            </a:r>
            <a:r>
              <a:rPr lang="en-US" b="1" i="1" dirty="0"/>
              <a:t>(): </a:t>
            </a:r>
            <a:endParaRPr lang="en-US" dirty="0"/>
          </a:p>
          <a:p>
            <a:r>
              <a:rPr lang="en-US" dirty="0"/>
              <a:t>It is a function used to determine if a key has been pressed or not. You have to include </a:t>
            </a:r>
            <a:r>
              <a:rPr lang="en-US" dirty="0" err="1"/>
              <a:t>conio.h</a:t>
            </a:r>
            <a:r>
              <a:rPr lang="en-US" dirty="0"/>
              <a:t> to work with this function. It generally checks if key is pressed or not. If a key is pressed it returns non zero value otherwise zero</a:t>
            </a:r>
            <a:r>
              <a:rPr lang="en-US" dirty="0" smtClean="0"/>
              <a:t>.</a:t>
            </a:r>
          </a:p>
          <a:p>
            <a:endParaRPr lang="en-US" dirty="0"/>
          </a:p>
          <a:p>
            <a:r>
              <a:rPr lang="en-US" b="1" u="sng" dirty="0" smtClean="0"/>
              <a:t>SLEEP() :</a:t>
            </a:r>
          </a:p>
          <a:p>
            <a:r>
              <a:rPr lang="en-US" dirty="0"/>
              <a:t>This function is used to hold the program execution for a given number of milliseconds. it is declared in “</a:t>
            </a:r>
            <a:r>
              <a:rPr lang="en-US" dirty="0" err="1"/>
              <a:t>Windows.h</a:t>
            </a:r>
            <a:r>
              <a:rPr lang="en-US" dirty="0"/>
              <a:t>” header file.</a:t>
            </a:r>
          </a:p>
          <a:p>
            <a:r>
              <a:rPr lang="en-US" dirty="0"/>
              <a:t>We increment the SS (seconds) variable after the program waits for 1 second and when the seconds variable hits 60, we change it zero and increment the MM (minute) variable. When the minute hits 60 we change it to zero and increment HH (hour) variable.</a:t>
            </a:r>
          </a:p>
          <a:p>
            <a:endParaRPr lang="en-IN" dirty="0"/>
          </a:p>
        </p:txBody>
      </p:sp>
    </p:spTree>
    <p:extLst>
      <p:ext uri="{BB962C8B-B14F-4D97-AF65-F5344CB8AC3E}">
        <p14:creationId xmlns:p14="http://schemas.microsoft.com/office/powerpoint/2010/main" val="143297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47928"/>
          </a:xfrm>
        </p:spPr>
        <p:txBody>
          <a:bodyPr/>
          <a:lstStyle/>
          <a:p>
            <a:r>
              <a:rPr lang="en-US" b="1" u="sng" dirty="0" err="1"/>
              <a:t>g</a:t>
            </a:r>
            <a:r>
              <a:rPr lang="en-US" b="1" u="sng" dirty="0" err="1" smtClean="0"/>
              <a:t>etch</a:t>
            </a:r>
            <a:r>
              <a:rPr lang="en-US" b="1" u="sng" dirty="0" smtClean="0"/>
              <a:t>():</a:t>
            </a:r>
          </a:p>
          <a:p>
            <a:r>
              <a:rPr lang="en-US" dirty="0" smtClean="0"/>
              <a:t>The </a:t>
            </a:r>
            <a:r>
              <a:rPr lang="en-US" dirty="0" err="1"/>
              <a:t>getch</a:t>
            </a:r>
            <a:r>
              <a:rPr lang="en-US" dirty="0"/>
              <a:t>() function basically stands for '</a:t>
            </a:r>
            <a:r>
              <a:rPr lang="en-US" b="1" dirty="0"/>
              <a:t>get character</a:t>
            </a:r>
            <a:r>
              <a:rPr lang="en-US" dirty="0"/>
              <a:t>'. As one would understand from the title, </a:t>
            </a:r>
            <a:r>
              <a:rPr lang="en-US" dirty="0" err="1"/>
              <a:t>getch</a:t>
            </a:r>
            <a:r>
              <a:rPr lang="en-US" dirty="0"/>
              <a:t>() </a:t>
            </a:r>
            <a:r>
              <a:rPr lang="en-US" dirty="0" smtClean="0"/>
              <a:t>gets </a:t>
            </a:r>
            <a:r>
              <a:rPr lang="en-US" dirty="0"/>
              <a:t>a character from the user</a:t>
            </a:r>
            <a:r>
              <a:rPr lang="en-US" dirty="0" smtClean="0"/>
              <a:t>.</a:t>
            </a:r>
          </a:p>
          <a:p>
            <a:endParaRPr lang="en-US" dirty="0"/>
          </a:p>
          <a:p>
            <a:r>
              <a:rPr lang="en-US" b="1" u="sng" dirty="0" smtClean="0"/>
              <a:t>While loop :</a:t>
            </a:r>
          </a:p>
          <a:p>
            <a:r>
              <a:rPr lang="en-US" dirty="0"/>
              <a:t>The syntax of a while loop in C++ is − </a:t>
            </a:r>
            <a:r>
              <a:rPr lang="en-US" b="1" dirty="0"/>
              <a:t>while(condition) { statement(s); }</a:t>
            </a:r>
            <a:r>
              <a:rPr lang="en-US" dirty="0"/>
              <a:t> Here, statement(s) may be a single statement or a block of statements.</a:t>
            </a:r>
            <a:endParaRPr lang="en-IN" dirty="0"/>
          </a:p>
        </p:txBody>
      </p:sp>
    </p:spTree>
    <p:extLst>
      <p:ext uri="{BB962C8B-B14F-4D97-AF65-F5344CB8AC3E}">
        <p14:creationId xmlns:p14="http://schemas.microsoft.com/office/powerpoint/2010/main" val="131386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19936"/>
          </a:xfrm>
        </p:spPr>
        <p:txBody>
          <a:bodyPr>
            <a:normAutofit fontScale="850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conio.h</a:t>
            </a:r>
            <a:r>
              <a:rPr lang="en-IN" dirty="0"/>
              <a:t>&gt;</a:t>
            </a:r>
          </a:p>
          <a:p>
            <a:pPr marL="0" indent="0">
              <a:buNone/>
            </a:pPr>
            <a:r>
              <a:rPr lang="en-IN" dirty="0"/>
              <a:t>#include&lt;</a:t>
            </a:r>
            <a:r>
              <a:rPr lang="en-IN" dirty="0" err="1"/>
              <a:t>Windows.h</a:t>
            </a:r>
            <a:r>
              <a:rPr lang="en-IN" dirty="0"/>
              <a:t>&gt;</a:t>
            </a:r>
          </a:p>
          <a:p>
            <a:pPr marL="0" indent="0">
              <a:buNone/>
            </a:pPr>
            <a:r>
              <a:rPr lang="en-IN" dirty="0"/>
              <a:t>using namespace </a:t>
            </a:r>
            <a:r>
              <a:rPr lang="en-IN" dirty="0" err="1"/>
              <a:t>std</a:t>
            </a:r>
            <a:r>
              <a:rPr lang="en-IN" dirty="0"/>
              <a:t>;</a:t>
            </a:r>
          </a:p>
          <a:p>
            <a:pPr marL="0" indent="0">
              <a:buNone/>
            </a:pPr>
            <a:r>
              <a:rPr lang="en-IN" dirty="0" err="1"/>
              <a:t>int</a:t>
            </a:r>
            <a:r>
              <a:rPr lang="en-IN" dirty="0"/>
              <a:t> main()</a:t>
            </a:r>
          </a:p>
          <a:p>
            <a:pPr marL="0" indent="0">
              <a:buNone/>
            </a:pPr>
            <a:r>
              <a:rPr lang="en-IN" dirty="0"/>
              <a:t>{</a:t>
            </a:r>
          </a:p>
          <a:p>
            <a:pPr marL="0" indent="0">
              <a:buNone/>
            </a:pPr>
            <a:r>
              <a:rPr lang="en-IN" dirty="0"/>
              <a:t> </a:t>
            </a:r>
          </a:p>
          <a:p>
            <a:pPr marL="0" indent="0">
              <a:buNone/>
            </a:pPr>
            <a:r>
              <a:rPr lang="en-IN" dirty="0"/>
              <a:t> system("</a:t>
            </a:r>
            <a:r>
              <a:rPr lang="en-IN" dirty="0" err="1"/>
              <a:t>cls</a:t>
            </a:r>
            <a:r>
              <a:rPr lang="en-IN" dirty="0"/>
              <a:t>");</a:t>
            </a:r>
          </a:p>
          <a:p>
            <a:pPr marL="0" indent="0">
              <a:buNone/>
            </a:pPr>
            <a:r>
              <a:rPr lang="en-IN" dirty="0"/>
              <a:t> </a:t>
            </a:r>
            <a:r>
              <a:rPr lang="en-IN" dirty="0" err="1"/>
              <a:t>int</a:t>
            </a:r>
            <a:r>
              <a:rPr lang="en-IN" dirty="0"/>
              <a:t> HH=0,MM=0,SS=0;</a:t>
            </a:r>
          </a:p>
          <a:p>
            <a:pPr marL="0" indent="0">
              <a:buNone/>
            </a:pPr>
            <a:r>
              <a:rPr lang="en-IN" dirty="0"/>
              <a:t> </a:t>
            </a:r>
            <a:r>
              <a:rPr lang="en-IN" dirty="0" err="1"/>
              <a:t>cout</a:t>
            </a:r>
            <a:r>
              <a:rPr lang="en-IN" dirty="0"/>
              <a:t>&lt;&lt;"\n\t\t stopwatch";</a:t>
            </a:r>
          </a:p>
          <a:p>
            <a:pPr marL="0" indent="0">
              <a:buNone/>
            </a:pPr>
            <a:r>
              <a:rPr lang="en-IN" dirty="0"/>
              <a:t> </a:t>
            </a:r>
            <a:r>
              <a:rPr lang="en-IN" dirty="0" err="1"/>
              <a:t>cout</a:t>
            </a:r>
            <a:r>
              <a:rPr lang="en-IN" dirty="0"/>
              <a:t>&lt;&lt;"\n\t\t HH: MM: SS";</a:t>
            </a:r>
          </a:p>
          <a:p>
            <a:pPr marL="0" indent="0">
              <a:buNone/>
            </a:pPr>
            <a:r>
              <a:rPr lang="en-IN" dirty="0"/>
              <a:t> </a:t>
            </a:r>
            <a:r>
              <a:rPr lang="en-IN" dirty="0" err="1"/>
              <a:t>cout</a:t>
            </a:r>
            <a:r>
              <a:rPr lang="en-IN" dirty="0"/>
              <a:t>&lt;&lt;"\n\t\t "&lt;&lt;HH&lt;&lt;" : "&lt;&lt;MM&lt;&lt;" : "&lt;&lt;SS;</a:t>
            </a:r>
          </a:p>
          <a:p>
            <a:pPr marL="0" indent="0">
              <a:buNone/>
            </a:pPr>
            <a:r>
              <a:rPr lang="en-IN" dirty="0"/>
              <a:t> </a:t>
            </a:r>
            <a:r>
              <a:rPr lang="en-IN" dirty="0" err="1"/>
              <a:t>cout</a:t>
            </a:r>
            <a:r>
              <a:rPr lang="en-IN" dirty="0"/>
              <a:t>&lt;&lt;"\n\t\t press any key to start";</a:t>
            </a:r>
          </a:p>
          <a:p>
            <a:pPr marL="0" indent="0">
              <a:buNone/>
            </a:pPr>
            <a:endParaRPr lang="en-IN" dirty="0"/>
          </a:p>
          <a:p>
            <a:pPr marL="0" indent="0">
              <a:buNone/>
            </a:pPr>
            <a:r>
              <a:rPr lang="en-IN" dirty="0"/>
              <a:t> _</a:t>
            </a:r>
            <a:r>
              <a:rPr lang="en-IN" dirty="0" err="1"/>
              <a:t>getch</a:t>
            </a:r>
            <a:r>
              <a:rPr lang="en-IN" dirty="0"/>
              <a:t>();</a:t>
            </a:r>
          </a:p>
          <a:p>
            <a:pPr marL="0" indent="0">
              <a:buNone/>
            </a:pPr>
            <a:r>
              <a:rPr lang="en-IN" dirty="0"/>
              <a:t> while(!_</a:t>
            </a:r>
            <a:r>
              <a:rPr lang="en-IN" dirty="0" err="1"/>
              <a:t>kbhit</a:t>
            </a:r>
            <a:r>
              <a:rPr lang="en-IN" dirty="0"/>
              <a:t>())</a:t>
            </a:r>
          </a:p>
          <a:p>
            <a:pPr marL="0" indent="0">
              <a:buNone/>
            </a:pPr>
            <a:r>
              <a:rPr lang="en-IN" dirty="0"/>
              <a:t> {</a:t>
            </a:r>
          </a:p>
        </p:txBody>
      </p:sp>
    </p:spTree>
    <p:extLst>
      <p:ext uri="{BB962C8B-B14F-4D97-AF65-F5344CB8AC3E}">
        <p14:creationId xmlns:p14="http://schemas.microsoft.com/office/powerpoint/2010/main" val="8532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47928"/>
          </a:xfrm>
        </p:spPr>
        <p:txBody>
          <a:bodyPr>
            <a:normAutofit fontScale="77500" lnSpcReduction="20000"/>
          </a:bodyPr>
          <a:lstStyle/>
          <a:p>
            <a:r>
              <a:rPr lang="en-IN" dirty="0"/>
              <a:t> SS++;</a:t>
            </a:r>
          </a:p>
          <a:p>
            <a:r>
              <a:rPr lang="en-IN" dirty="0"/>
              <a:t>  Sleep(1000);</a:t>
            </a:r>
          </a:p>
          <a:p>
            <a:r>
              <a:rPr lang="en-IN" dirty="0"/>
              <a:t>  if(SS&gt;59)</a:t>
            </a:r>
          </a:p>
          <a:p>
            <a:r>
              <a:rPr lang="en-IN" dirty="0"/>
              <a:t>  {</a:t>
            </a:r>
          </a:p>
          <a:p>
            <a:r>
              <a:rPr lang="en-IN" dirty="0"/>
              <a:t>   MM++;</a:t>
            </a:r>
          </a:p>
          <a:p>
            <a:r>
              <a:rPr lang="en-IN" dirty="0"/>
              <a:t>   SS=0;</a:t>
            </a:r>
          </a:p>
          <a:p>
            <a:r>
              <a:rPr lang="en-IN" dirty="0"/>
              <a:t>  }</a:t>
            </a:r>
          </a:p>
          <a:p>
            <a:r>
              <a:rPr lang="en-IN" dirty="0"/>
              <a:t>  if(MM&gt;59)</a:t>
            </a:r>
          </a:p>
          <a:p>
            <a:r>
              <a:rPr lang="en-IN" dirty="0"/>
              <a:t>  { </a:t>
            </a:r>
          </a:p>
          <a:p>
            <a:r>
              <a:rPr lang="en-IN" dirty="0"/>
              <a:t>    HH++;</a:t>
            </a:r>
          </a:p>
          <a:p>
            <a:r>
              <a:rPr lang="en-IN" dirty="0"/>
              <a:t>    MM=0;</a:t>
            </a:r>
          </a:p>
          <a:p>
            <a:r>
              <a:rPr lang="en-IN" dirty="0"/>
              <a:t>  }</a:t>
            </a:r>
          </a:p>
          <a:p>
            <a:r>
              <a:rPr lang="en-IN" dirty="0"/>
              <a:t>  system("</a:t>
            </a:r>
            <a:r>
              <a:rPr lang="en-IN" dirty="0" err="1"/>
              <a:t>cls</a:t>
            </a:r>
            <a:r>
              <a:rPr lang="en-IN" dirty="0"/>
              <a:t>");</a:t>
            </a:r>
          </a:p>
          <a:p>
            <a:r>
              <a:rPr lang="en-IN" dirty="0"/>
              <a:t>  </a:t>
            </a:r>
            <a:r>
              <a:rPr lang="en-IN" dirty="0" err="1"/>
              <a:t>cout</a:t>
            </a:r>
            <a:r>
              <a:rPr lang="en-IN" dirty="0"/>
              <a:t>&lt;&lt;"\n\t\t stopwatch";</a:t>
            </a:r>
          </a:p>
          <a:p>
            <a:r>
              <a:rPr lang="en-IN" dirty="0"/>
              <a:t>  </a:t>
            </a:r>
            <a:r>
              <a:rPr lang="en-IN" dirty="0" err="1"/>
              <a:t>cout</a:t>
            </a:r>
            <a:r>
              <a:rPr lang="en-IN" dirty="0"/>
              <a:t>&lt;&lt;"\n\t\t HH: MM: SS";</a:t>
            </a:r>
          </a:p>
          <a:p>
            <a:r>
              <a:rPr lang="en-IN" dirty="0"/>
              <a:t>  </a:t>
            </a:r>
            <a:r>
              <a:rPr lang="en-IN" dirty="0" err="1"/>
              <a:t>cout</a:t>
            </a:r>
            <a:r>
              <a:rPr lang="en-IN" dirty="0"/>
              <a:t>&lt;&lt;"\n\t\t "&lt;&lt;HH&lt;&lt;" : "&lt;&lt;MM&lt;&lt;" : "&lt;&lt;SS;</a:t>
            </a:r>
          </a:p>
          <a:p>
            <a:r>
              <a:rPr lang="en-IN" dirty="0"/>
              <a:t>  </a:t>
            </a:r>
            <a:r>
              <a:rPr lang="en-IN" dirty="0" err="1"/>
              <a:t>cout</a:t>
            </a:r>
            <a:r>
              <a:rPr lang="en-IN" dirty="0"/>
              <a:t>&lt;&lt;"\n\t\t press any key to stop";</a:t>
            </a:r>
          </a:p>
          <a:p>
            <a:r>
              <a:rPr lang="en-IN" dirty="0"/>
              <a:t> }</a:t>
            </a:r>
          </a:p>
        </p:txBody>
      </p:sp>
    </p:spTree>
    <p:extLst>
      <p:ext uri="{BB962C8B-B14F-4D97-AF65-F5344CB8AC3E}">
        <p14:creationId xmlns:p14="http://schemas.microsoft.com/office/powerpoint/2010/main" val="119540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991944"/>
          </a:xfrm>
        </p:spPr>
        <p:txBody>
          <a:bodyPr/>
          <a:lstStyle/>
          <a:p>
            <a:r>
              <a:rPr lang="en-US" dirty="0"/>
              <a:t>_</a:t>
            </a:r>
            <a:r>
              <a:rPr lang="en-US" dirty="0" err="1"/>
              <a:t>getch</a:t>
            </a:r>
            <a:r>
              <a:rPr lang="en-US" dirty="0"/>
              <a:t>();</a:t>
            </a:r>
          </a:p>
          <a:p>
            <a:r>
              <a:rPr lang="en-US" dirty="0"/>
              <a:t> </a:t>
            </a:r>
            <a:r>
              <a:rPr lang="en-US" dirty="0" err="1"/>
              <a:t>cout</a:t>
            </a:r>
            <a:r>
              <a:rPr lang="en-US" dirty="0"/>
              <a:t>&lt;&lt;"\n\t\t the time after pausing is";</a:t>
            </a:r>
          </a:p>
          <a:p>
            <a:r>
              <a:rPr lang="en-US" dirty="0"/>
              <a:t> </a:t>
            </a:r>
            <a:r>
              <a:rPr lang="en-US" dirty="0" err="1"/>
              <a:t>cout</a:t>
            </a:r>
            <a:r>
              <a:rPr lang="en-US" dirty="0"/>
              <a:t>&lt;&lt;"\n\t\t "&lt;&lt;HH&lt;&lt;" : "&lt;&lt;MM&lt;&lt;" : "&lt;&lt;SS;</a:t>
            </a:r>
          </a:p>
          <a:p>
            <a:r>
              <a:rPr lang="en-US" dirty="0"/>
              <a:t> _</a:t>
            </a:r>
            <a:r>
              <a:rPr lang="en-US" dirty="0" err="1"/>
              <a:t>getch</a:t>
            </a:r>
            <a:r>
              <a:rPr lang="en-US" dirty="0"/>
              <a:t>();</a:t>
            </a:r>
          </a:p>
          <a:p>
            <a:r>
              <a:rPr lang="en-US" dirty="0"/>
              <a:t> return 0;</a:t>
            </a:r>
          </a:p>
          <a:p>
            <a:r>
              <a:rPr lang="en-US" dirty="0"/>
              <a:t>}</a:t>
            </a:r>
            <a:endParaRPr lang="en-IN" dirty="0"/>
          </a:p>
        </p:txBody>
      </p:sp>
    </p:spTree>
    <p:extLst>
      <p:ext uri="{BB962C8B-B14F-4D97-AF65-F5344CB8AC3E}">
        <p14:creationId xmlns:p14="http://schemas.microsoft.com/office/powerpoint/2010/main" val="312893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19936"/>
          </a:xfrm>
        </p:spPr>
        <p:txBody>
          <a:bodyPr/>
          <a:lstStyle/>
          <a:p>
            <a:r>
              <a:rPr lang="en-US" dirty="0" smtClean="0"/>
              <a:t>OUTPUT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396113"/>
            <a:ext cx="7174830" cy="3617063"/>
          </a:xfrm>
          <a:prstGeom prst="rect">
            <a:avLst/>
          </a:prstGeom>
        </p:spPr>
      </p:pic>
    </p:spTree>
    <p:extLst>
      <p:ext uri="{BB962C8B-B14F-4D97-AF65-F5344CB8AC3E}">
        <p14:creationId xmlns:p14="http://schemas.microsoft.com/office/powerpoint/2010/main" val="326221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75920"/>
          </a:xfrm>
        </p:spPr>
        <p:txBody>
          <a:bodyP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marL="0" indent="0" algn="ctr">
              <a:buNone/>
            </a:pPr>
            <a:r>
              <a:rPr lang="en-US" sz="7200" dirty="0" smtClean="0"/>
              <a:t>THANKYOU</a:t>
            </a:r>
            <a:endParaRPr lang="en-IN" sz="7200" dirty="0"/>
          </a:p>
        </p:txBody>
      </p:sp>
    </p:spTree>
    <p:extLst>
      <p:ext uri="{BB962C8B-B14F-4D97-AF65-F5344CB8AC3E}">
        <p14:creationId xmlns:p14="http://schemas.microsoft.com/office/powerpoint/2010/main" val="3918983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TotalTime>
  <Words>266</Words>
  <Application>Microsoft Office PowerPoint</Application>
  <PresentationFormat>On-screen Show (4:3)</PresentationFormat>
  <Paragraphs>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Name :ARYAN J GILDER ENROLLMENT NO : 21162101006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:ARYAN J GILDER ENROLLMENT NO : 21162101006</dc:title>
  <dc:creator>LENOVO</dc:creator>
  <cp:lastModifiedBy>LENOVO</cp:lastModifiedBy>
  <cp:revision>2</cp:revision>
  <dcterms:created xsi:type="dcterms:W3CDTF">2022-07-05T02:41:51Z</dcterms:created>
  <dcterms:modified xsi:type="dcterms:W3CDTF">2022-07-05T02:59:04Z</dcterms:modified>
</cp:coreProperties>
</file>