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yan Gole" initials="AG" lastIdx="1" clrIdx="0">
    <p:extLst>
      <p:ext uri="{19B8F6BF-5375-455C-9EA6-DF929625EA0E}">
        <p15:presenceInfo xmlns:p15="http://schemas.microsoft.com/office/powerpoint/2012/main" userId="b9d34629c7b2ca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75DDA-74CE-4F69-8DE8-6468AD00F0E7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FF9E3-D235-4541-A167-8AF1A2091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370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20F875-E64F-467D-B7E2-B0191A381C5D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1E92C4B-BF70-4B78-B1E6-F96EE824CBE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9592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F875-E64F-467D-B7E2-B0191A381C5D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2C4B-BF70-4B78-B1E6-F96EE824C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89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F875-E64F-467D-B7E2-B0191A381C5D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2C4B-BF70-4B78-B1E6-F96EE824C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28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F875-E64F-467D-B7E2-B0191A381C5D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2C4B-BF70-4B78-B1E6-F96EE824C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74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F875-E64F-467D-B7E2-B0191A381C5D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2C4B-BF70-4B78-B1E6-F96EE824CBE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205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F875-E64F-467D-B7E2-B0191A381C5D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2C4B-BF70-4B78-B1E6-F96EE824C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8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F875-E64F-467D-B7E2-B0191A381C5D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2C4B-BF70-4B78-B1E6-F96EE824C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47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F875-E64F-467D-B7E2-B0191A381C5D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2C4B-BF70-4B78-B1E6-F96EE824C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36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F875-E64F-467D-B7E2-B0191A381C5D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2C4B-BF70-4B78-B1E6-F96EE824C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74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F875-E64F-467D-B7E2-B0191A381C5D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2C4B-BF70-4B78-B1E6-F96EE824C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75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F875-E64F-467D-B7E2-B0191A381C5D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2C4B-BF70-4B78-B1E6-F96EE824C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24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20F875-E64F-467D-B7E2-B0191A381C5D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1E92C4B-BF70-4B78-B1E6-F96EE824C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08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A887B-FBA2-D140-0E65-FC9B9400E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85071"/>
            <a:ext cx="9744222" cy="2089089"/>
          </a:xfrm>
        </p:spPr>
        <p:txBody>
          <a:bodyPr>
            <a:normAutofit/>
          </a:bodyPr>
          <a:lstStyle/>
          <a:p>
            <a:r>
              <a:rPr lang="en-US" sz="5400" dirty="0"/>
              <a:t>CUSTOMER PREDICTION</a:t>
            </a:r>
            <a:endParaRPr lang="en-IN" sz="5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0A132-1962-D0E1-2C18-4E456452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9301" y="6124749"/>
            <a:ext cx="2853397" cy="414997"/>
          </a:xfrm>
        </p:spPr>
        <p:txBody>
          <a:bodyPr/>
          <a:lstStyle/>
          <a:p>
            <a:pPr algn="ctr"/>
            <a:r>
              <a:rPr lang="en-US" sz="1400" dirty="0"/>
              <a:t>APRIL 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EC3057-FF78-6ED7-3E01-C1602D5B3DCE}"/>
              </a:ext>
            </a:extLst>
          </p:cNvPr>
          <p:cNvSpPr txBox="1"/>
          <p:nvPr/>
        </p:nvSpPr>
        <p:spPr>
          <a:xfrm>
            <a:off x="4108939" y="625111"/>
            <a:ext cx="457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 TECHNOLOGY, DATA, &amp; INSIGHT</a:t>
            </a:r>
          </a:p>
        </p:txBody>
      </p:sp>
    </p:spTree>
    <p:extLst>
      <p:ext uri="{BB962C8B-B14F-4D97-AF65-F5344CB8AC3E}">
        <p14:creationId xmlns:p14="http://schemas.microsoft.com/office/powerpoint/2010/main" val="13947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3CF6-5D0B-A515-0B3B-B3B07DF7B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66" y="282368"/>
            <a:ext cx="9823470" cy="790990"/>
          </a:xfrm>
        </p:spPr>
        <p:txBody>
          <a:bodyPr/>
          <a:lstStyle/>
          <a:p>
            <a:r>
              <a:rPr lang="en-US" dirty="0">
                <a:latin typeface="Ro"/>
              </a:rPr>
              <a:t>RESULTS</a:t>
            </a:r>
            <a:endParaRPr lang="en-IN" dirty="0">
              <a:latin typeface="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BF26-93EC-F076-7AC0-796ABD9E3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09" y="1535699"/>
            <a:ext cx="4601281" cy="532230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Ro"/>
              </a:rPr>
              <a:t>Evaluation:</a:t>
            </a:r>
          </a:p>
          <a:p>
            <a:r>
              <a:rPr lang="en-IN" dirty="0">
                <a:latin typeface="Ro"/>
              </a:rPr>
              <a:t>The most critical feature in the model was route, that is the route from source to the destination.</a:t>
            </a:r>
          </a:p>
          <a:p>
            <a:r>
              <a:rPr lang="en-IN" dirty="0">
                <a:latin typeface="Ro"/>
              </a:rPr>
              <a:t>The features that affected the flight booking the most were: route, origin of booking, duration of the flight, want extra baggage, length of stay.</a:t>
            </a:r>
          </a:p>
          <a:p>
            <a:r>
              <a:rPr lang="en-IN" dirty="0">
                <a:latin typeface="Ro"/>
              </a:rPr>
              <a:t>The accuracy of the model was approximately 0.85 (accuracy) and 0.55 (AUC), implying that this model needs more improvement.</a:t>
            </a:r>
          </a:p>
          <a:p>
            <a:endParaRPr lang="en-IN" dirty="0">
              <a:latin typeface="Ro"/>
            </a:endParaRPr>
          </a:p>
          <a:p>
            <a:endParaRPr lang="en-IN" dirty="0">
              <a:latin typeface="R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47982C-1D48-9B32-7619-3A63155CB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090" y="1581884"/>
            <a:ext cx="7172910" cy="391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3576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20</TotalTime>
  <Words>88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Schoolbook</vt:lpstr>
      <vt:lpstr>Ro</vt:lpstr>
      <vt:lpstr>Wingdings 2</vt:lpstr>
      <vt:lpstr>View</vt:lpstr>
      <vt:lpstr>CUSTOMER PREDICTION</vt:lpstr>
      <vt:lpstr>RESULTS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PREDICTION</dc:title>
  <dc:creator>Aryan Gole</dc:creator>
  <cp:lastModifiedBy>Aryan Gole</cp:lastModifiedBy>
  <cp:revision>1</cp:revision>
  <dcterms:created xsi:type="dcterms:W3CDTF">2024-04-11T05:25:56Z</dcterms:created>
  <dcterms:modified xsi:type="dcterms:W3CDTF">2024-04-11T05:45:58Z</dcterms:modified>
</cp:coreProperties>
</file>