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0ACA-B3C6-4F2E-A656-7B799E0339B7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D5E0-7813-4323-B54C-777C2C46A36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1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0ACA-B3C6-4F2E-A656-7B799E0339B7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D5E0-7813-4323-B54C-777C2C46A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59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0ACA-B3C6-4F2E-A656-7B799E0339B7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D5E0-7813-4323-B54C-777C2C46A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34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0ACA-B3C6-4F2E-A656-7B799E0339B7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D5E0-7813-4323-B54C-777C2C46A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98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0ACA-B3C6-4F2E-A656-7B799E0339B7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D5E0-7813-4323-B54C-777C2C46A36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0ACA-B3C6-4F2E-A656-7B799E0339B7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D5E0-7813-4323-B54C-777C2C46A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51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0ACA-B3C6-4F2E-A656-7B799E0339B7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D5E0-7813-4323-B54C-777C2C46A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92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0ACA-B3C6-4F2E-A656-7B799E0339B7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D5E0-7813-4323-B54C-777C2C46A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0ACA-B3C6-4F2E-A656-7B799E0339B7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D5E0-7813-4323-B54C-777C2C46A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51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960ACA-B3C6-4F2E-A656-7B799E0339B7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F0D5E0-7813-4323-B54C-777C2C46A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59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0ACA-B3C6-4F2E-A656-7B799E0339B7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D5E0-7813-4323-B54C-777C2C46A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16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960ACA-B3C6-4F2E-A656-7B799E0339B7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F0D5E0-7813-4323-B54C-777C2C46A36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31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0" r:id="rId1"/>
    <p:sldLayoutId id="2147484151" r:id="rId2"/>
    <p:sldLayoutId id="2147484152" r:id="rId3"/>
    <p:sldLayoutId id="2147484153" r:id="rId4"/>
    <p:sldLayoutId id="2147484154" r:id="rId5"/>
    <p:sldLayoutId id="2147484155" r:id="rId6"/>
    <p:sldLayoutId id="2147484156" r:id="rId7"/>
    <p:sldLayoutId id="2147484157" r:id="rId8"/>
    <p:sldLayoutId id="2147484158" r:id="rId9"/>
    <p:sldLayoutId id="2147484159" r:id="rId10"/>
    <p:sldLayoutId id="21474841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1587"/>
            <a:ext cx="9144000" cy="2387600"/>
          </a:xfrm>
        </p:spPr>
        <p:txBody>
          <a:bodyPr/>
          <a:lstStyle/>
          <a:p>
            <a:r>
              <a:rPr lang="en-IN" dirty="0" smtClean="0"/>
              <a:t>CS-555 </a:t>
            </a:r>
            <a:r>
              <a:rPr lang="en-IN" dirty="0" smtClean="0"/>
              <a:t>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19623"/>
            <a:ext cx="9144000" cy="1655762"/>
          </a:xfrm>
        </p:spPr>
        <p:txBody>
          <a:bodyPr>
            <a:normAutofit/>
          </a:bodyPr>
          <a:lstStyle/>
          <a:p>
            <a:r>
              <a:rPr lang="en-IN" sz="6000" dirty="0" smtClean="0"/>
              <a:t>Flight Price Analysis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56591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584" y="1179345"/>
            <a:ext cx="5538846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97315" y="241651"/>
            <a:ext cx="8050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                             		</a:t>
            </a:r>
            <a:r>
              <a:rPr lang="en-IN" sz="2400" dirty="0" smtClean="0"/>
              <a:t>ANOVA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Global F-test: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451706" y="2178476"/>
            <a:ext cx="9842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 smtClean="0"/>
              <a:t>There is a difference in the mean price of flights between at least two of the number of stops.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IN" dirty="0" smtClean="0"/>
          </a:p>
          <a:p>
            <a:endParaRPr lang="en-IN" dirty="0"/>
          </a:p>
          <a:p>
            <a:r>
              <a:rPr lang="en-IN" dirty="0"/>
              <a:t> </a:t>
            </a:r>
            <a:r>
              <a:rPr lang="en-IN" dirty="0" smtClean="0"/>
              <a:t>Pairwise t-test: </a:t>
            </a:r>
            <a:endParaRPr lang="en-IN" dirty="0"/>
          </a:p>
        </p:txBody>
      </p:sp>
      <p:pic>
        <p:nvPicPr>
          <p:cNvPr id="410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706" y="3545803"/>
            <a:ext cx="5135563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51706" y="5129005"/>
            <a:ext cx="914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 There is difference in mean price of flights between all number of stops. 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10342" y="5671039"/>
            <a:ext cx="11623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CONCLUSION: </a:t>
            </a:r>
            <a:r>
              <a:rPr lang="en-US" dirty="0"/>
              <a:t>with a 95% confidence level, we can infer significant differences in mean prices among flights with varying numbers of </a:t>
            </a:r>
            <a:r>
              <a:rPr lang="en-US" dirty="0" smtClean="0"/>
              <a:t>stops.</a:t>
            </a:r>
            <a:r>
              <a:rPr lang="en-IN" dirty="0" smtClean="0"/>
              <a:t> </a:t>
            </a:r>
            <a:r>
              <a:rPr lang="en-US" dirty="0" smtClean="0"/>
              <a:t>So</a:t>
            </a:r>
            <a:r>
              <a:rPr lang="en-US" dirty="0"/>
              <a:t>, the number of stops does influence the price of the flight.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4631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Research Question-3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endParaRPr lang="en-US" dirty="0" smtClean="0"/>
          </a:p>
          <a:p>
            <a:pPr marL="0" lvl="0" indent="0" algn="ctr">
              <a:buNone/>
            </a:pPr>
            <a:endParaRPr lang="en-US" dirty="0"/>
          </a:p>
          <a:p>
            <a:pPr marL="0" lvl="0" indent="0" algn="ctr">
              <a:buNone/>
            </a:pPr>
            <a:r>
              <a:rPr lang="en-US" dirty="0" smtClean="0"/>
              <a:t>Investigating </a:t>
            </a:r>
            <a:r>
              <a:rPr lang="en-US" dirty="0"/>
              <a:t>the influence of 'airline' on flight prices, </a:t>
            </a:r>
            <a:r>
              <a:rPr lang="en-US" dirty="0" smtClean="0"/>
              <a:t> identify </a:t>
            </a:r>
            <a:r>
              <a:rPr lang="en-US" dirty="0"/>
              <a:t>price differences. Extending the analysis, we </a:t>
            </a:r>
            <a:r>
              <a:rPr lang="en-US" dirty="0" smtClean="0"/>
              <a:t> </a:t>
            </a:r>
            <a:r>
              <a:rPr lang="en-US" dirty="0"/>
              <a:t>incorporate 'days_left' as a covariate to explore whether airline effects on prices persist when accounting for time remaining until departure.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310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030" y="190255"/>
            <a:ext cx="10515600" cy="671391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 smtClean="0"/>
              <a:t>ANOVA</a:t>
            </a:r>
            <a:endParaRPr lang="en-IN" dirty="0"/>
          </a:p>
        </p:txBody>
      </p:sp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793" y="861646"/>
            <a:ext cx="6488722" cy="1004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20433" y="2092569"/>
            <a:ext cx="9379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There is a difference in mean prices for the airlines.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Since there are only two airlines into consideration, no need for pairwise t-test.</a:t>
            </a:r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4946" y="2956658"/>
            <a:ext cx="10515600" cy="55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 smtClean="0"/>
              <a:t>ANCOVA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406768" y="5011616"/>
            <a:ext cx="945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The difference in the mean prices persist even after considering for the day left before departure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93431" y="5603143"/>
            <a:ext cx="11728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dirty="0" smtClean="0"/>
              <a:t>CONCLUSION: </a:t>
            </a:r>
            <a:r>
              <a:rPr lang="en-US" dirty="0" smtClean="0"/>
              <a:t>‘Airline</a:t>
            </a:r>
            <a:r>
              <a:rPr lang="en-US" dirty="0"/>
              <a:t>' has a significant impact on flight prices, and this effect persists even when considering the influence of 'days_left</a:t>
            </a:r>
            <a:r>
              <a:rPr lang="en-US" dirty="0" smtClean="0"/>
              <a:t>’.</a:t>
            </a:r>
            <a:r>
              <a:rPr lang="en-IN" dirty="0" smtClean="0"/>
              <a:t> </a:t>
            </a:r>
            <a:r>
              <a:rPr lang="en-US" dirty="0" smtClean="0"/>
              <a:t>Both </a:t>
            </a:r>
            <a:r>
              <a:rPr lang="en-US" dirty="0"/>
              <a:t>the choice of airline and the number of days left until departure contribute to the variability in flight prices</a:t>
            </a:r>
            <a:endParaRPr lang="en-IN" dirty="0"/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793" y="3409558"/>
            <a:ext cx="5831470" cy="142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85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Research Question-4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endParaRPr lang="en-US" dirty="0" smtClean="0"/>
          </a:p>
          <a:p>
            <a:pPr marL="0" lvl="0" indent="0" algn="ctr">
              <a:buNone/>
            </a:pPr>
            <a:endParaRPr lang="en-US" dirty="0"/>
          </a:p>
          <a:p>
            <a:pPr marL="0" lvl="0" indent="0" algn="ctr">
              <a:buNone/>
            </a:pPr>
            <a:r>
              <a:rPr lang="en-US" dirty="0" smtClean="0"/>
              <a:t>Exploring </a:t>
            </a:r>
            <a:r>
              <a:rPr lang="en-US" dirty="0"/>
              <a:t>the impact of 'departure_time' on flight </a:t>
            </a:r>
            <a:r>
              <a:rPr lang="en-US" dirty="0" smtClean="0"/>
              <a:t>prices. </a:t>
            </a:r>
            <a:r>
              <a:rPr lang="en-US" dirty="0"/>
              <a:t>Extending the analysis to a two-way ANOVA, we introduce 'arrival_time' as a factor, aiming to uncover potential interactions and combined effects on flight prices.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194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537" y="117151"/>
            <a:ext cx="7101010" cy="6740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185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030" y="190255"/>
            <a:ext cx="10515600" cy="671391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 smtClean="0"/>
              <a:t>ANOVA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67997" y="1765108"/>
            <a:ext cx="9379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The departure time has no effect on the price of the flights.</a:t>
            </a:r>
          </a:p>
          <a:p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6153" y="2652011"/>
            <a:ext cx="10515600" cy="55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 smtClean="0"/>
              <a:t>Two way ANOVA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406768" y="5011616"/>
            <a:ext cx="9451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T</a:t>
            </a:r>
            <a:r>
              <a:rPr lang="en-US" dirty="0" smtClean="0"/>
              <a:t>here </a:t>
            </a:r>
            <a:r>
              <a:rPr lang="en-US" dirty="0"/>
              <a:t>is interaction between ‘departure_time' and 'arrival_time' and both combined have an impact on flight prices.</a:t>
            </a:r>
            <a:endParaRPr lang="en-IN" dirty="0"/>
          </a:p>
        </p:txBody>
      </p:sp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899" y="889754"/>
            <a:ext cx="6819247" cy="634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752" y="3261305"/>
            <a:ext cx="56991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820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101" y="776899"/>
            <a:ext cx="6722410" cy="5843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1069" y="254977"/>
            <a:ext cx="8212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/>
              <a:t>Interaction Plot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220288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049"/>
            <a:ext cx="10515600" cy="433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 smtClean="0"/>
              <a:t>Stratifying the Departure time column and performing individual ANOVA</a:t>
            </a:r>
            <a:endParaRPr lang="en-IN" sz="1600" dirty="0"/>
          </a:p>
        </p:txBody>
      </p:sp>
      <p:pic>
        <p:nvPicPr>
          <p:cNvPr id="921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33047"/>
            <a:ext cx="3534508" cy="1351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0786"/>
            <a:ext cx="4097215" cy="3060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3710354" y="1195754"/>
            <a:ext cx="1301261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0677" y="5380892"/>
            <a:ext cx="11597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CONCLUSION: Departure time alone has no effect on the price of the flight. 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If the departure time is “Early Morning” it does not matter what is the arrival time.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In all other cases, the departure and arrival time combined </a:t>
            </a:r>
            <a:r>
              <a:rPr lang="en-IN" dirty="0">
                <a:sym typeface="Wingdings" panose="05000000000000000000" pitchFamily="2" charset="2"/>
              </a:rPr>
              <a:t>a</a:t>
            </a:r>
            <a:r>
              <a:rPr lang="en-IN" dirty="0" smtClean="0">
                <a:sym typeface="Wingdings" panose="05000000000000000000" pitchFamily="2" charset="2"/>
              </a:rPr>
              <a:t>ffect the price of the flight.</a:t>
            </a:r>
          </a:p>
        </p:txBody>
      </p:sp>
    </p:spTree>
    <p:extLst>
      <p:ext uri="{BB962C8B-B14F-4D97-AF65-F5344CB8AC3E}">
        <p14:creationId xmlns:p14="http://schemas.microsoft.com/office/powerpoint/2010/main" val="3952661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15" y="2633540"/>
            <a:ext cx="10515600" cy="1325563"/>
          </a:xfrm>
        </p:spPr>
        <p:txBody>
          <a:bodyPr/>
          <a:lstStyle/>
          <a:p>
            <a:pPr algn="ctr"/>
            <a:r>
              <a:rPr lang="en-IN" dirty="0" smtClean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710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Scenario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This </a:t>
            </a:r>
            <a:r>
              <a:rPr lang="en-US" dirty="0"/>
              <a:t>project aims to study a flight dataset, looking at how factors like the number of stops, how long the flight is, the airline you choose, when you leave and arrive, </a:t>
            </a:r>
            <a:r>
              <a:rPr lang="en-US" dirty="0" smtClean="0"/>
              <a:t>affect </a:t>
            </a:r>
            <a:r>
              <a:rPr lang="en-US" dirty="0"/>
              <a:t>the price of the flight. This can assist travelers in making informed decisions when choosing flights.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954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flightId:  A unique identifier for each flight. A numeric code that distinguishes one flight from another</a:t>
            </a:r>
            <a:r>
              <a:rPr lang="en-US" dirty="0" smtClean="0"/>
              <a:t>.</a:t>
            </a:r>
          </a:p>
          <a:p>
            <a:pPr lvl="0"/>
            <a:r>
              <a:rPr lang="en-US" dirty="0"/>
              <a:t>airline: This column represents the airline that operates the </a:t>
            </a:r>
            <a:r>
              <a:rPr lang="en-US" dirty="0" smtClean="0"/>
              <a:t>flight</a:t>
            </a:r>
            <a:r>
              <a:rPr lang="en-US" dirty="0"/>
              <a:t> </a:t>
            </a:r>
            <a:endParaRPr lang="en-IN" dirty="0"/>
          </a:p>
          <a:p>
            <a:pPr lvl="0"/>
            <a:r>
              <a:rPr lang="en-US" dirty="0" smtClean="0"/>
              <a:t>departure_time</a:t>
            </a:r>
            <a:r>
              <a:rPr lang="en-US" dirty="0"/>
              <a:t>: The time when the flight departs</a:t>
            </a:r>
            <a:r>
              <a:rPr lang="en-US" dirty="0" smtClean="0"/>
              <a:t>.</a:t>
            </a:r>
            <a:endParaRPr lang="en-IN" dirty="0"/>
          </a:p>
          <a:p>
            <a:pPr lvl="0"/>
            <a:r>
              <a:rPr lang="en-US" dirty="0"/>
              <a:t>stops: Indicates the number of stops the flight makes during its journey. </a:t>
            </a:r>
            <a:endParaRPr lang="en-IN" dirty="0"/>
          </a:p>
          <a:p>
            <a:pPr lvl="0"/>
            <a:r>
              <a:rPr lang="en-US" dirty="0"/>
              <a:t>arrival_time: Similar to departure_time, this column contains the time when the flight arrives at its destination</a:t>
            </a:r>
            <a:r>
              <a:rPr lang="en-US" dirty="0" smtClean="0"/>
              <a:t>.</a:t>
            </a:r>
            <a:endParaRPr lang="en-IN" dirty="0"/>
          </a:p>
          <a:p>
            <a:pPr lvl="0"/>
            <a:r>
              <a:rPr lang="en-US" dirty="0" smtClean="0"/>
              <a:t>duration</a:t>
            </a:r>
            <a:r>
              <a:rPr lang="en-US" dirty="0"/>
              <a:t>: The duration column represents the total time it takes for the flight to travel from the source city to the destination city</a:t>
            </a:r>
            <a:r>
              <a:rPr lang="en-US" dirty="0" smtClean="0"/>
              <a:t>.</a:t>
            </a:r>
            <a:endParaRPr lang="en-IN" dirty="0"/>
          </a:p>
          <a:p>
            <a:pPr lvl="0"/>
            <a:r>
              <a:rPr lang="en-US" dirty="0"/>
              <a:t>days_left: This column indicates the number of days remaining until the departure of the flight. It could be a measure of how far in advance the flight is being considered</a:t>
            </a:r>
            <a:r>
              <a:rPr lang="en-US" dirty="0" smtClean="0"/>
              <a:t>.</a:t>
            </a:r>
            <a:endParaRPr lang="en-IN" dirty="0"/>
          </a:p>
          <a:p>
            <a:pPr lvl="0"/>
            <a:r>
              <a:rPr lang="en-US" dirty="0"/>
              <a:t>price: The target variable for </a:t>
            </a:r>
            <a:r>
              <a:rPr lang="en-US" dirty="0" smtClean="0"/>
              <a:t>our </a:t>
            </a:r>
            <a:r>
              <a:rPr lang="en-US" dirty="0"/>
              <a:t>price prediction model. This column contains the prices of the flights, which </a:t>
            </a:r>
            <a:r>
              <a:rPr lang="en-US" dirty="0" smtClean="0"/>
              <a:t>we </a:t>
            </a:r>
            <a:r>
              <a:rPr lang="en-US" dirty="0"/>
              <a:t>aim to predict based on the other features.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925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Research Question-1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endParaRPr lang="en-US" dirty="0" smtClean="0"/>
          </a:p>
          <a:p>
            <a:pPr marL="0" lvl="0" indent="0" algn="ctr">
              <a:buNone/>
            </a:pPr>
            <a:endParaRPr lang="en-US" dirty="0"/>
          </a:p>
          <a:p>
            <a:pPr marL="0" lvl="0" indent="0" algn="ctr">
              <a:buNone/>
            </a:pPr>
            <a:r>
              <a:rPr lang="en-US" dirty="0" smtClean="0"/>
              <a:t>Exploring </a:t>
            </a:r>
            <a:r>
              <a:rPr lang="en-US" dirty="0"/>
              <a:t>if the duration of the flight correlates with its price. Then, with a simple linear regression</a:t>
            </a:r>
            <a:r>
              <a:rPr lang="en-US" dirty="0" smtClean="0"/>
              <a:t>, </a:t>
            </a:r>
            <a:r>
              <a:rPr lang="en-US" dirty="0"/>
              <a:t>predict flight prices based on duration. Through hypothesis testing, </a:t>
            </a:r>
            <a:r>
              <a:rPr lang="en-US" dirty="0" smtClean="0"/>
              <a:t>assess </a:t>
            </a:r>
            <a:r>
              <a:rPr lang="en-US" dirty="0"/>
              <a:t>the significance of this prediction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70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025" y="263769"/>
            <a:ext cx="10515600" cy="608904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                 </a:t>
            </a:r>
            <a:endParaRPr lang="en-IN" dirty="0"/>
          </a:p>
        </p:txBody>
      </p:sp>
      <p:pic>
        <p:nvPicPr>
          <p:cNvPr id="102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093" y="940776"/>
            <a:ext cx="5038237" cy="3896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90" y="1965996"/>
            <a:ext cx="4854575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73690" y="1424354"/>
            <a:ext cx="466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Correlation Test: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11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687" y="1820863"/>
            <a:ext cx="10515600" cy="3343972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Price = 49620.89 + 238.46  * </a:t>
            </a:r>
            <a:r>
              <a:rPr lang="en-IN" dirty="0" smtClean="0"/>
              <a:t>Duration</a:t>
            </a:r>
          </a:p>
          <a:p>
            <a:pPr marL="3657600" lvl="8" indent="0">
              <a:buNone/>
            </a:pPr>
            <a:endParaRPr lang="en-IN" dirty="0" smtClean="0"/>
          </a:p>
          <a:p>
            <a:pPr marL="3657600" lvl="8" indent="0">
              <a:buNone/>
            </a:pPr>
            <a:endParaRPr lang="en-IN" dirty="0"/>
          </a:p>
          <a:p>
            <a:pPr marL="3657600" lvl="8" indent="0">
              <a:buNone/>
            </a:pPr>
            <a:endParaRPr lang="en-IN" dirty="0" smtClean="0"/>
          </a:p>
          <a:p>
            <a:pPr marL="3657600" lvl="8" indent="0">
              <a:buNone/>
            </a:pPr>
            <a:endParaRPr lang="en-IN" dirty="0"/>
          </a:p>
          <a:p>
            <a:pPr marL="3657600" lvl="8" indent="0">
              <a:buNone/>
            </a:pPr>
            <a:endParaRPr lang="en-IN" dirty="0" smtClean="0"/>
          </a:p>
          <a:p>
            <a:pPr marL="3657600" lvl="8" indent="0">
              <a:buNone/>
            </a:pPr>
            <a:endParaRPr lang="en-IN" dirty="0"/>
          </a:p>
          <a:p>
            <a:pPr marL="3657600" lvl="8" indent="0">
              <a:buNone/>
            </a:pPr>
            <a:endParaRPr lang="en-IN" dirty="0" smtClean="0"/>
          </a:p>
          <a:p>
            <a:pPr marL="3657600" lvl="8" indent="0">
              <a:buNone/>
            </a:pPr>
            <a:endParaRPr lang="en-IN" dirty="0"/>
          </a:p>
          <a:p>
            <a:pPr marL="3657600" lvl="8" indent="0">
              <a:buNone/>
            </a:pPr>
            <a:endParaRPr lang="en-IN" dirty="0" smtClean="0"/>
          </a:p>
          <a:p>
            <a:pPr marL="3657600" lvl="8" indent="0">
              <a:buNone/>
            </a:pPr>
            <a:endParaRPr lang="en-IN" dirty="0" smtClean="0"/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2523819"/>
            <a:ext cx="5083779" cy="2523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77471" y="22908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164835"/>
            <a:ext cx="10588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8"/>
            <a:r>
              <a:rPr lang="en-IN" dirty="0" smtClean="0"/>
              <a:t>CONCLUSION: The p-value for duration is less than 0.05 , we can reject null hypothesis and infer that </a:t>
            </a:r>
            <a:r>
              <a:rPr lang="en-US" dirty="0" smtClean="0"/>
              <a:t>duration of the flight has a significant linear relationship with the price. As </a:t>
            </a:r>
            <a:r>
              <a:rPr lang="en-US" dirty="0"/>
              <a:t>the duration of the flight increases, the price tends to increase by an average of 238.46 units.</a:t>
            </a:r>
            <a:endParaRPr lang="en-IN" dirty="0"/>
          </a:p>
          <a:p>
            <a:pPr marL="0" lvl="8"/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722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 smtClean="0"/>
              <a:t>Checking For Assumptions</a:t>
            </a:r>
            <a:endParaRPr lang="en-IN" sz="3600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000" y="1890346"/>
            <a:ext cx="4388431" cy="353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422" y="1818487"/>
            <a:ext cx="4498485" cy="367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0000" y="5697415"/>
            <a:ext cx="438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Normally distributed residuals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972300" y="5576302"/>
            <a:ext cx="4440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Linearity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Constant Variance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891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Research Question-2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Investigating </a:t>
            </a:r>
            <a:r>
              <a:rPr lang="en-US" dirty="0"/>
              <a:t>the impact of 'stops' on flight prices, stops are categorized into 'zero,' 'one,' and '</a:t>
            </a:r>
            <a:r>
              <a:rPr lang="en-US" dirty="0" err="1"/>
              <a:t>two_or_more</a:t>
            </a:r>
            <a:r>
              <a:rPr lang="en-US" dirty="0"/>
              <a:t>' stops. T</a:t>
            </a:r>
            <a:r>
              <a:rPr lang="en-US" dirty="0" smtClean="0"/>
              <a:t>est </a:t>
            </a:r>
            <a:r>
              <a:rPr lang="en-US" dirty="0"/>
              <a:t>whether there are significant mean price differences among these categories.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5063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390" y="300404"/>
            <a:ext cx="6805247" cy="6417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65690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1409</TotalTime>
  <Words>607</Words>
  <Application>Microsoft Office PowerPoint</Application>
  <PresentationFormat>Widescreen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Retrospect</vt:lpstr>
      <vt:lpstr>CS-555 Project</vt:lpstr>
      <vt:lpstr>Research Scenario Description</vt:lpstr>
      <vt:lpstr>Data Set</vt:lpstr>
      <vt:lpstr>Research Question-1</vt:lpstr>
      <vt:lpstr>PowerPoint Presentation</vt:lpstr>
      <vt:lpstr>Linear Regression</vt:lpstr>
      <vt:lpstr>Checking For Assumptions</vt:lpstr>
      <vt:lpstr>Research Question-2</vt:lpstr>
      <vt:lpstr>PowerPoint Presentation</vt:lpstr>
      <vt:lpstr>PowerPoint Presentation</vt:lpstr>
      <vt:lpstr>Research Question-3</vt:lpstr>
      <vt:lpstr>PowerPoint Presentation</vt:lpstr>
      <vt:lpstr>Research Question-4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ARYAN</dc:creator>
  <cp:lastModifiedBy>ARYAN</cp:lastModifiedBy>
  <cp:revision>17</cp:revision>
  <dcterms:created xsi:type="dcterms:W3CDTF">2023-11-30T01:16:03Z</dcterms:created>
  <dcterms:modified xsi:type="dcterms:W3CDTF">2023-12-07T14:23:54Z</dcterms:modified>
</cp:coreProperties>
</file>