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6002000" cy="51206400"/>
  <p:notesSz cx="6858000" cy="9144000"/>
  <p:defaultTextStyle>
    <a:defPPr>
      <a:defRPr lang="en-US"/>
    </a:defPPr>
    <a:lvl1pPr marL="0" algn="l" defTabSz="3840480" rtl="0" eaLnBrk="1" latinLnBrk="0" hangingPunct="1">
      <a:defRPr sz="7600" kern="1200">
        <a:solidFill>
          <a:schemeClr val="tx1"/>
        </a:solidFill>
        <a:latin typeface="+mn-lt"/>
        <a:ea typeface="+mn-ea"/>
        <a:cs typeface="+mn-cs"/>
      </a:defRPr>
    </a:lvl1pPr>
    <a:lvl2pPr marL="1920240" algn="l" defTabSz="3840480" rtl="0" eaLnBrk="1" latinLnBrk="0" hangingPunct="1">
      <a:defRPr sz="7600" kern="1200">
        <a:solidFill>
          <a:schemeClr val="tx1"/>
        </a:solidFill>
        <a:latin typeface="+mn-lt"/>
        <a:ea typeface="+mn-ea"/>
        <a:cs typeface="+mn-cs"/>
      </a:defRPr>
    </a:lvl2pPr>
    <a:lvl3pPr marL="3840480" algn="l" defTabSz="3840480" rtl="0" eaLnBrk="1" latinLnBrk="0" hangingPunct="1">
      <a:defRPr sz="7600" kern="1200">
        <a:solidFill>
          <a:schemeClr val="tx1"/>
        </a:solidFill>
        <a:latin typeface="+mn-lt"/>
        <a:ea typeface="+mn-ea"/>
        <a:cs typeface="+mn-cs"/>
      </a:defRPr>
    </a:lvl3pPr>
    <a:lvl4pPr marL="5760720" algn="l" defTabSz="3840480" rtl="0" eaLnBrk="1" latinLnBrk="0" hangingPunct="1">
      <a:defRPr sz="7600" kern="1200">
        <a:solidFill>
          <a:schemeClr val="tx1"/>
        </a:solidFill>
        <a:latin typeface="+mn-lt"/>
        <a:ea typeface="+mn-ea"/>
        <a:cs typeface="+mn-cs"/>
      </a:defRPr>
    </a:lvl4pPr>
    <a:lvl5pPr marL="7680960" algn="l" defTabSz="3840480" rtl="0" eaLnBrk="1" latinLnBrk="0" hangingPunct="1">
      <a:defRPr sz="7600" kern="1200">
        <a:solidFill>
          <a:schemeClr val="tx1"/>
        </a:solidFill>
        <a:latin typeface="+mn-lt"/>
        <a:ea typeface="+mn-ea"/>
        <a:cs typeface="+mn-cs"/>
      </a:defRPr>
    </a:lvl5pPr>
    <a:lvl6pPr marL="9601200" algn="l" defTabSz="3840480" rtl="0" eaLnBrk="1" latinLnBrk="0" hangingPunct="1">
      <a:defRPr sz="7600" kern="1200">
        <a:solidFill>
          <a:schemeClr val="tx1"/>
        </a:solidFill>
        <a:latin typeface="+mn-lt"/>
        <a:ea typeface="+mn-ea"/>
        <a:cs typeface="+mn-cs"/>
      </a:defRPr>
    </a:lvl6pPr>
    <a:lvl7pPr marL="11521440" algn="l" defTabSz="3840480" rtl="0" eaLnBrk="1" latinLnBrk="0" hangingPunct="1">
      <a:defRPr sz="7600" kern="1200">
        <a:solidFill>
          <a:schemeClr val="tx1"/>
        </a:solidFill>
        <a:latin typeface="+mn-lt"/>
        <a:ea typeface="+mn-ea"/>
        <a:cs typeface="+mn-cs"/>
      </a:defRPr>
    </a:lvl7pPr>
    <a:lvl8pPr marL="13441680" algn="l" defTabSz="3840480" rtl="0" eaLnBrk="1" latinLnBrk="0" hangingPunct="1">
      <a:defRPr sz="7600" kern="1200">
        <a:solidFill>
          <a:schemeClr val="tx1"/>
        </a:solidFill>
        <a:latin typeface="+mn-lt"/>
        <a:ea typeface="+mn-ea"/>
        <a:cs typeface="+mn-cs"/>
      </a:defRPr>
    </a:lvl8pPr>
    <a:lvl9pPr marL="15361920" algn="l" defTabSz="3840480" rtl="0" eaLnBrk="1" latinLnBrk="0" hangingPunct="1">
      <a:defRPr sz="7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24" y="-84"/>
      </p:cViewPr>
      <p:guideLst>
        <p:guide orient="horz" pos="16128"/>
        <p:guide pos="50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15907177"/>
            <a:ext cx="13601700" cy="10976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29016960"/>
            <a:ext cx="11201400" cy="13086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60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68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01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1388-2556-425A-8E40-4357D0C4C03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D6F9-E931-4266-B83B-177AC6738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8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1388-2556-425A-8E40-4357D0C4C03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D6F9-E931-4266-B83B-177AC6738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7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302537" y="15314510"/>
            <a:ext cx="6300788" cy="3262274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0175" y="15314510"/>
            <a:ext cx="18635663" cy="3262274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1388-2556-425A-8E40-4357D0C4C03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D6F9-E931-4266-B83B-177AC6738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8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1388-2556-425A-8E40-4357D0C4C03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D6F9-E931-4266-B83B-177AC6738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0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048" y="32904857"/>
            <a:ext cx="13601700" cy="10170160"/>
          </a:xfrm>
        </p:spPr>
        <p:txBody>
          <a:bodyPr anchor="t"/>
          <a:lstStyle>
            <a:lvl1pPr algn="l">
              <a:defRPr sz="16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4048" y="21703461"/>
            <a:ext cx="13601700" cy="11201396"/>
          </a:xfrm>
        </p:spPr>
        <p:txBody>
          <a:bodyPr anchor="b"/>
          <a:lstStyle>
            <a:lvl1pPr marL="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1pPr>
            <a:lvl2pPr marL="19202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5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1388-2556-425A-8E40-4357D0C4C03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D6F9-E931-4266-B83B-177AC6738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6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0175" y="89208187"/>
            <a:ext cx="12468225" cy="252333760"/>
          </a:xfrm>
        </p:spPr>
        <p:txBody>
          <a:bodyPr/>
          <a:lstStyle>
            <a:lvl1pPr>
              <a:defRPr sz="11800"/>
            </a:lvl1pPr>
            <a:lvl2pPr>
              <a:defRPr sz="10100"/>
            </a:lvl2pPr>
            <a:lvl3pPr>
              <a:defRPr sz="84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35100" y="89208187"/>
            <a:ext cx="12468225" cy="252333760"/>
          </a:xfrm>
        </p:spPr>
        <p:txBody>
          <a:bodyPr/>
          <a:lstStyle>
            <a:lvl1pPr>
              <a:defRPr sz="11800"/>
            </a:lvl1pPr>
            <a:lvl2pPr>
              <a:defRPr sz="10100"/>
            </a:lvl2pPr>
            <a:lvl3pPr>
              <a:defRPr sz="84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1388-2556-425A-8E40-4357D0C4C03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D6F9-E931-4266-B83B-177AC6738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2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2050630"/>
            <a:ext cx="14401800" cy="853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1462177"/>
            <a:ext cx="7070329" cy="4776890"/>
          </a:xfrm>
        </p:spPr>
        <p:txBody>
          <a:bodyPr anchor="b"/>
          <a:lstStyle>
            <a:lvl1pPr marL="0" indent="0">
              <a:buNone/>
              <a:defRPr sz="1010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600" b="1"/>
            </a:lvl3pPr>
            <a:lvl4pPr marL="5760720" indent="0">
              <a:buNone/>
              <a:defRPr sz="6700" b="1"/>
            </a:lvl4pPr>
            <a:lvl5pPr marL="7680960" indent="0">
              <a:buNone/>
              <a:defRPr sz="6700" b="1"/>
            </a:lvl5pPr>
            <a:lvl6pPr marL="9601200" indent="0">
              <a:buNone/>
              <a:defRPr sz="6700" b="1"/>
            </a:lvl6pPr>
            <a:lvl7pPr marL="11521440" indent="0">
              <a:buNone/>
              <a:defRPr sz="6700" b="1"/>
            </a:lvl7pPr>
            <a:lvl8pPr marL="13441680" indent="0">
              <a:buNone/>
              <a:defRPr sz="6700" b="1"/>
            </a:lvl8pPr>
            <a:lvl9pPr marL="15361920" indent="0">
              <a:buNone/>
              <a:defRPr sz="6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0100" y="16239067"/>
            <a:ext cx="7070329" cy="29502950"/>
          </a:xfrm>
        </p:spPr>
        <p:txBody>
          <a:bodyPr/>
          <a:lstStyle>
            <a:lvl1pPr>
              <a:defRPr sz="10100"/>
            </a:lvl1pPr>
            <a:lvl2pPr>
              <a:defRPr sz="8400"/>
            </a:lvl2pPr>
            <a:lvl3pPr>
              <a:defRPr sz="7600"/>
            </a:lvl3pPr>
            <a:lvl4pPr>
              <a:defRPr sz="6700"/>
            </a:lvl4pPr>
            <a:lvl5pPr>
              <a:defRPr sz="6700"/>
            </a:lvl5pPr>
            <a:lvl6pPr>
              <a:defRPr sz="6700"/>
            </a:lvl6pPr>
            <a:lvl7pPr>
              <a:defRPr sz="6700"/>
            </a:lvl7pPr>
            <a:lvl8pPr>
              <a:defRPr sz="6700"/>
            </a:lvl8pPr>
            <a:lvl9pPr>
              <a:defRPr sz="6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28795" y="11462177"/>
            <a:ext cx="7073106" cy="4776890"/>
          </a:xfrm>
        </p:spPr>
        <p:txBody>
          <a:bodyPr anchor="b"/>
          <a:lstStyle>
            <a:lvl1pPr marL="0" indent="0">
              <a:buNone/>
              <a:defRPr sz="1010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600" b="1"/>
            </a:lvl3pPr>
            <a:lvl4pPr marL="5760720" indent="0">
              <a:buNone/>
              <a:defRPr sz="6700" b="1"/>
            </a:lvl4pPr>
            <a:lvl5pPr marL="7680960" indent="0">
              <a:buNone/>
              <a:defRPr sz="6700" b="1"/>
            </a:lvl5pPr>
            <a:lvl6pPr marL="9601200" indent="0">
              <a:buNone/>
              <a:defRPr sz="6700" b="1"/>
            </a:lvl6pPr>
            <a:lvl7pPr marL="11521440" indent="0">
              <a:buNone/>
              <a:defRPr sz="6700" b="1"/>
            </a:lvl7pPr>
            <a:lvl8pPr marL="13441680" indent="0">
              <a:buNone/>
              <a:defRPr sz="6700" b="1"/>
            </a:lvl8pPr>
            <a:lvl9pPr marL="15361920" indent="0">
              <a:buNone/>
              <a:defRPr sz="6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28795" y="16239067"/>
            <a:ext cx="7073106" cy="29502950"/>
          </a:xfrm>
        </p:spPr>
        <p:txBody>
          <a:bodyPr/>
          <a:lstStyle>
            <a:lvl1pPr>
              <a:defRPr sz="10100"/>
            </a:lvl1pPr>
            <a:lvl2pPr>
              <a:defRPr sz="8400"/>
            </a:lvl2pPr>
            <a:lvl3pPr>
              <a:defRPr sz="7600"/>
            </a:lvl3pPr>
            <a:lvl4pPr>
              <a:defRPr sz="6700"/>
            </a:lvl4pPr>
            <a:lvl5pPr>
              <a:defRPr sz="6700"/>
            </a:lvl5pPr>
            <a:lvl6pPr>
              <a:defRPr sz="6700"/>
            </a:lvl6pPr>
            <a:lvl7pPr>
              <a:defRPr sz="6700"/>
            </a:lvl7pPr>
            <a:lvl8pPr>
              <a:defRPr sz="6700"/>
            </a:lvl8pPr>
            <a:lvl9pPr>
              <a:defRPr sz="6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1388-2556-425A-8E40-4357D0C4C03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D6F9-E931-4266-B83B-177AC6738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5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1388-2556-425A-8E40-4357D0C4C03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D6F9-E931-4266-B83B-177AC6738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1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1388-2556-425A-8E40-4357D0C4C03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D6F9-E931-4266-B83B-177AC6738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4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2038773"/>
            <a:ext cx="5264548" cy="8676640"/>
          </a:xfrm>
        </p:spPr>
        <p:txBody>
          <a:bodyPr anchor="b"/>
          <a:lstStyle>
            <a:lvl1pPr algn="l">
              <a:defRPr sz="8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337" y="2038777"/>
            <a:ext cx="8945563" cy="43703244"/>
          </a:xfrm>
        </p:spPr>
        <p:txBody>
          <a:bodyPr/>
          <a:lstStyle>
            <a:lvl1pPr>
              <a:defRPr sz="13400"/>
            </a:lvl1pPr>
            <a:lvl2pPr>
              <a:defRPr sz="11800"/>
            </a:lvl2pPr>
            <a:lvl3pPr>
              <a:defRPr sz="1010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1" y="10715417"/>
            <a:ext cx="5264548" cy="35026604"/>
          </a:xfrm>
        </p:spPr>
        <p:txBody>
          <a:bodyPr/>
          <a:lstStyle>
            <a:lvl1pPr marL="0" indent="0">
              <a:buNone/>
              <a:defRPr sz="5900"/>
            </a:lvl1pPr>
            <a:lvl2pPr marL="1920240" indent="0">
              <a:buNone/>
              <a:defRPr sz="5000"/>
            </a:lvl2pPr>
            <a:lvl3pPr marL="3840480" indent="0">
              <a:buNone/>
              <a:defRPr sz="4200"/>
            </a:lvl3pPr>
            <a:lvl4pPr marL="5760720" indent="0">
              <a:buNone/>
              <a:defRPr sz="3800"/>
            </a:lvl4pPr>
            <a:lvl5pPr marL="7680960" indent="0">
              <a:buNone/>
              <a:defRPr sz="3800"/>
            </a:lvl5pPr>
            <a:lvl6pPr marL="9601200" indent="0">
              <a:buNone/>
              <a:defRPr sz="3800"/>
            </a:lvl6pPr>
            <a:lvl7pPr marL="11521440" indent="0">
              <a:buNone/>
              <a:defRPr sz="3800"/>
            </a:lvl7pPr>
            <a:lvl8pPr marL="13441680" indent="0">
              <a:buNone/>
              <a:defRPr sz="3800"/>
            </a:lvl8pPr>
            <a:lvl9pPr marL="15361920" indent="0">
              <a:buNone/>
              <a:defRPr sz="3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1388-2556-425A-8E40-4357D0C4C03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D6F9-E931-4266-B83B-177AC6738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8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6504" y="35844480"/>
            <a:ext cx="9601200" cy="4231644"/>
          </a:xfrm>
        </p:spPr>
        <p:txBody>
          <a:bodyPr anchor="b"/>
          <a:lstStyle>
            <a:lvl1pPr algn="l">
              <a:defRPr sz="8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36504" y="4575387"/>
            <a:ext cx="9601200" cy="30723840"/>
          </a:xfrm>
        </p:spPr>
        <p:txBody>
          <a:bodyPr/>
          <a:lstStyle>
            <a:lvl1pPr marL="0" indent="0">
              <a:buNone/>
              <a:defRPr sz="13400"/>
            </a:lvl1pPr>
            <a:lvl2pPr marL="1920240" indent="0">
              <a:buNone/>
              <a:defRPr sz="11800"/>
            </a:lvl2pPr>
            <a:lvl3pPr marL="3840480" indent="0">
              <a:buNone/>
              <a:defRPr sz="1010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36504" y="40076124"/>
            <a:ext cx="9601200" cy="6009636"/>
          </a:xfrm>
        </p:spPr>
        <p:txBody>
          <a:bodyPr/>
          <a:lstStyle>
            <a:lvl1pPr marL="0" indent="0">
              <a:buNone/>
              <a:defRPr sz="5900"/>
            </a:lvl1pPr>
            <a:lvl2pPr marL="1920240" indent="0">
              <a:buNone/>
              <a:defRPr sz="5000"/>
            </a:lvl2pPr>
            <a:lvl3pPr marL="3840480" indent="0">
              <a:buNone/>
              <a:defRPr sz="4200"/>
            </a:lvl3pPr>
            <a:lvl4pPr marL="5760720" indent="0">
              <a:buNone/>
              <a:defRPr sz="3800"/>
            </a:lvl4pPr>
            <a:lvl5pPr marL="7680960" indent="0">
              <a:buNone/>
              <a:defRPr sz="3800"/>
            </a:lvl5pPr>
            <a:lvl6pPr marL="9601200" indent="0">
              <a:buNone/>
              <a:defRPr sz="3800"/>
            </a:lvl6pPr>
            <a:lvl7pPr marL="11521440" indent="0">
              <a:buNone/>
              <a:defRPr sz="3800"/>
            </a:lvl7pPr>
            <a:lvl8pPr marL="13441680" indent="0">
              <a:buNone/>
              <a:defRPr sz="3800"/>
            </a:lvl8pPr>
            <a:lvl9pPr marL="15361920" indent="0">
              <a:buNone/>
              <a:defRPr sz="3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81388-2556-425A-8E40-4357D0C4C03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D6F9-E931-4266-B83B-177AC6738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6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2050630"/>
            <a:ext cx="14401800" cy="8534400"/>
          </a:xfrm>
          <a:prstGeom prst="rect">
            <a:avLst/>
          </a:prstGeom>
        </p:spPr>
        <p:txBody>
          <a:bodyPr vert="horz" lIns="384048" tIns="192024" rIns="384048" bIns="1920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1948164"/>
            <a:ext cx="14401800" cy="33793857"/>
          </a:xfrm>
          <a:prstGeom prst="rect">
            <a:avLst/>
          </a:prstGeom>
        </p:spPr>
        <p:txBody>
          <a:bodyPr vert="horz" lIns="384048" tIns="192024" rIns="384048" bIns="1920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0100" y="47460750"/>
            <a:ext cx="3733800" cy="2726267"/>
          </a:xfrm>
          <a:prstGeom prst="rect">
            <a:avLst/>
          </a:prstGeom>
        </p:spPr>
        <p:txBody>
          <a:bodyPr vert="horz" lIns="384048" tIns="192024" rIns="384048" bIns="192024" rtlCol="0" anchor="ctr"/>
          <a:lstStyle>
            <a:lvl1pPr algn="l">
              <a:defRPr sz="5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81388-2556-425A-8E40-4357D0C4C039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67350" y="47460750"/>
            <a:ext cx="5067300" cy="2726267"/>
          </a:xfrm>
          <a:prstGeom prst="rect">
            <a:avLst/>
          </a:prstGeom>
        </p:spPr>
        <p:txBody>
          <a:bodyPr vert="horz" lIns="384048" tIns="192024" rIns="384048" bIns="192024" rtlCol="0" anchor="ctr"/>
          <a:lstStyle>
            <a:lvl1pPr algn="ctr">
              <a:defRPr sz="5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68100" y="47460750"/>
            <a:ext cx="3733800" cy="2726267"/>
          </a:xfrm>
          <a:prstGeom prst="rect">
            <a:avLst/>
          </a:prstGeom>
        </p:spPr>
        <p:txBody>
          <a:bodyPr vert="horz" lIns="384048" tIns="192024" rIns="384048" bIns="192024" rtlCol="0" anchor="ctr"/>
          <a:lstStyle>
            <a:lvl1pPr algn="r">
              <a:defRPr sz="5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CD6F9-E931-4266-B83B-177AC6738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4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40480" rtl="0" eaLnBrk="1" latinLnBrk="0" hangingPunct="1">
        <a:spcBef>
          <a:spcPct val="0"/>
        </a:spcBef>
        <a:buNone/>
        <a:defRPr sz="18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0180" indent="-1440180" algn="l" defTabSz="3840480" rtl="0" eaLnBrk="1" latinLnBrk="0" hangingPunct="1">
        <a:spcBef>
          <a:spcPct val="20000"/>
        </a:spcBef>
        <a:buFont typeface="Arial" pitchFamily="34" charset="0"/>
        <a:buChar char="•"/>
        <a:defRPr sz="13400" kern="1200">
          <a:solidFill>
            <a:schemeClr val="tx1"/>
          </a:solidFill>
          <a:latin typeface="+mn-lt"/>
          <a:ea typeface="+mn-ea"/>
          <a:cs typeface="+mn-cs"/>
        </a:defRPr>
      </a:lvl1pPr>
      <a:lvl2pPr marL="3120390" indent="-1200150" algn="l" defTabSz="3840480" rtl="0" eaLnBrk="1" latinLnBrk="0" hangingPunct="1">
        <a:spcBef>
          <a:spcPct val="20000"/>
        </a:spcBef>
        <a:buFont typeface="Arial" pitchFamily="34" charset="0"/>
        <a:buChar char="–"/>
        <a:defRPr sz="1180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spcBef>
          <a:spcPct val="20000"/>
        </a:spcBef>
        <a:buFont typeface="Arial" pitchFamily="34" charset="0"/>
        <a:buChar char="•"/>
        <a:defRPr sz="101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spcBef>
          <a:spcPct val="20000"/>
        </a:spcBef>
        <a:buFont typeface="Arial" pitchFamily="34" charset="0"/>
        <a:buChar char="–"/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spcBef>
          <a:spcPct val="20000"/>
        </a:spcBef>
        <a:buFont typeface="Arial" pitchFamily="34" charset="0"/>
        <a:buChar char="»"/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spcBef>
          <a:spcPct val="20000"/>
        </a:spcBef>
        <a:buFont typeface="Arial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spcBef>
          <a:spcPct val="20000"/>
        </a:spcBef>
        <a:buFont typeface="Arial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spcBef>
          <a:spcPct val="20000"/>
        </a:spcBef>
        <a:buFont typeface="Arial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spcBef>
          <a:spcPct val="20000"/>
        </a:spcBef>
        <a:buFont typeface="Arial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60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60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6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60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60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60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60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Y:\dev\ilastik.github.io\documentation\manual_tracking\fig\magnified\02_train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315" y="229317"/>
            <a:ext cx="3657600" cy="293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Y:\dev\ilastik.github.io\documentation\manual_tracking\fig\magnified\01_raw-inpu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9317"/>
            <a:ext cx="3657600" cy="293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Y:\dev\ilastik.github.io\documentation\manual_tracking\fig\full\07_threshold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2" y="3931920"/>
            <a:ext cx="3657600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Y:\dev\ilastik.github.io\documentation\manual_tracking\fig\full\21_manual-tracking-division-chec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56" y="7230417"/>
            <a:ext cx="3657600" cy="294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8606" y="229314"/>
            <a:ext cx="492398" cy="2743200"/>
          </a:xfrm>
          <a:prstGeom prst="rect">
            <a:avLst/>
          </a:prstGeom>
          <a:noFill/>
        </p:spPr>
        <p:txBody>
          <a:bodyPr vert="vert270" wrap="square" lIns="91418" tIns="45710" rIns="91418" bIns="45710" rtlCol="0">
            <a:spAutoFit/>
          </a:bodyPr>
          <a:lstStyle/>
          <a:p>
            <a:pPr algn="ctr"/>
            <a:r>
              <a:rPr lang="en-US" sz="2000" b="1" dirty="0" smtClean="0"/>
              <a:t>Pixel Classification</a:t>
            </a:r>
            <a:endParaRPr lang="en-US" sz="2000" b="1" dirty="0"/>
          </a:p>
        </p:txBody>
      </p:sp>
      <p:sp>
        <p:nvSpPr>
          <p:cNvPr id="9" name="Right Arrow 8"/>
          <p:cNvSpPr/>
          <p:nvPr/>
        </p:nvSpPr>
        <p:spPr>
          <a:xfrm>
            <a:off x="4462334" y="1440686"/>
            <a:ext cx="250785" cy="323691"/>
          </a:xfrm>
          <a:prstGeom prst="rightArrow">
            <a:avLst>
              <a:gd name="adj1" fmla="val 61215"/>
              <a:gd name="adj2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spcCol="0" rtlCol="0" anchor="ctr"/>
          <a:lstStyle/>
          <a:p>
            <a:pPr algn="ctr"/>
            <a:endParaRPr lang="en-US" sz="2000"/>
          </a:p>
        </p:txBody>
      </p:sp>
      <p:sp>
        <p:nvSpPr>
          <p:cNvPr id="10" name="TextBox 9"/>
          <p:cNvSpPr txBox="1"/>
          <p:nvPr/>
        </p:nvSpPr>
        <p:spPr>
          <a:xfrm>
            <a:off x="108858" y="5638800"/>
            <a:ext cx="492398" cy="2743200"/>
          </a:xfrm>
          <a:prstGeom prst="rect">
            <a:avLst/>
          </a:prstGeom>
          <a:noFill/>
        </p:spPr>
        <p:txBody>
          <a:bodyPr vert="vert270" wrap="square" lIns="91418" tIns="45710" rIns="91418" bIns="45710" rtlCol="0">
            <a:spAutoFit/>
          </a:bodyPr>
          <a:lstStyle/>
          <a:p>
            <a:pPr algn="ctr"/>
            <a:r>
              <a:rPr lang="en-US" sz="2000" b="1" dirty="0" smtClean="0"/>
              <a:t>Manual Tracking</a:t>
            </a:r>
            <a:endParaRPr lang="en-US" sz="2000" b="1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2230655" y="6875562"/>
            <a:ext cx="250785" cy="323691"/>
          </a:xfrm>
          <a:prstGeom prst="rightArrow">
            <a:avLst>
              <a:gd name="adj1" fmla="val 61215"/>
              <a:gd name="adj2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spcCol="0" rtlCol="0" anchor="ctr"/>
          <a:lstStyle/>
          <a:p>
            <a:pPr algn="ctr"/>
            <a:endParaRPr lang="en-US" sz="2000"/>
          </a:p>
        </p:txBody>
      </p:sp>
      <p:sp>
        <p:nvSpPr>
          <p:cNvPr id="12" name="Right Arrow 11"/>
          <p:cNvSpPr/>
          <p:nvPr/>
        </p:nvSpPr>
        <p:spPr>
          <a:xfrm rot="5400000">
            <a:off x="6606270" y="3130240"/>
            <a:ext cx="287707" cy="546247"/>
          </a:xfrm>
          <a:prstGeom prst="rightArrow">
            <a:avLst>
              <a:gd name="adj1" fmla="val 61215"/>
              <a:gd name="adj2" fmla="val 5000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spcCol="0" rtlCol="0" anchor="ctr"/>
          <a:lstStyle/>
          <a:p>
            <a:pPr algn="ctr"/>
            <a:endParaRPr lang="en-US" sz="2000"/>
          </a:p>
        </p:txBody>
      </p:sp>
      <p:sp>
        <p:nvSpPr>
          <p:cNvPr id="13" name="TextBox 12"/>
          <p:cNvSpPr txBox="1"/>
          <p:nvPr/>
        </p:nvSpPr>
        <p:spPr>
          <a:xfrm>
            <a:off x="1981201" y="-28614"/>
            <a:ext cx="876564" cy="307766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en-US" sz="1400" dirty="0"/>
              <a:t>Raw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10014" y="-24924"/>
            <a:ext cx="1201589" cy="307766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en-US" sz="1400" dirty="0"/>
              <a:t>Segmentation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76400" y="3657600"/>
            <a:ext cx="1447875" cy="307766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en-US" sz="1400" dirty="0"/>
              <a:t>Object Extraction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00200" y="10131634"/>
            <a:ext cx="1383113" cy="307766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en-US" sz="1400" dirty="0"/>
              <a:t>Manual Tracking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2400" y="714"/>
            <a:ext cx="8458200" cy="32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sz="2000"/>
          </a:p>
        </p:txBody>
      </p:sp>
      <p:sp>
        <p:nvSpPr>
          <p:cNvPr id="18" name="Rectangle 17"/>
          <p:cNvSpPr/>
          <p:nvPr/>
        </p:nvSpPr>
        <p:spPr>
          <a:xfrm>
            <a:off x="187598" y="3607038"/>
            <a:ext cx="4038600" cy="6832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sz="2000"/>
          </a:p>
        </p:txBody>
      </p:sp>
      <p:pic>
        <p:nvPicPr>
          <p:cNvPr id="33" name="Picture 32" descr="Y:\dev\ilastik.github.io\documentation\manual_tracking\fig\full\07_threshold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31920"/>
            <a:ext cx="3657600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 rot="10800000">
            <a:off x="8219799" y="5188866"/>
            <a:ext cx="492398" cy="3657600"/>
          </a:xfrm>
          <a:prstGeom prst="rect">
            <a:avLst/>
          </a:prstGeom>
          <a:noFill/>
        </p:spPr>
        <p:txBody>
          <a:bodyPr vert="vert270" wrap="square" lIns="91418" tIns="45710" rIns="91418" bIns="45710" rtlCol="0">
            <a:spAutoFit/>
          </a:bodyPr>
          <a:lstStyle/>
          <a:p>
            <a:pPr algn="ctr"/>
            <a:r>
              <a:rPr lang="en-US" sz="2000" b="1" dirty="0" smtClean="0"/>
              <a:t>Automatic Tracking (</a:t>
            </a:r>
            <a:r>
              <a:rPr lang="en-US" sz="2000" b="1" dirty="0" err="1" smtClean="0"/>
              <a:t>Chaingraph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36" name="Right Arrow 35"/>
          <p:cNvSpPr/>
          <p:nvPr/>
        </p:nvSpPr>
        <p:spPr>
          <a:xfrm rot="5400000">
            <a:off x="6469911" y="6875562"/>
            <a:ext cx="250785" cy="323691"/>
          </a:xfrm>
          <a:prstGeom prst="rightArrow">
            <a:avLst>
              <a:gd name="adj1" fmla="val 61215"/>
              <a:gd name="adj2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spcCol="0" rtlCol="0" anchor="ctr"/>
          <a:lstStyle/>
          <a:p>
            <a:pPr algn="ctr"/>
            <a:endParaRPr lang="en-US" sz="2000"/>
          </a:p>
        </p:txBody>
      </p:sp>
      <p:sp>
        <p:nvSpPr>
          <p:cNvPr id="37" name="TextBox 36"/>
          <p:cNvSpPr txBox="1"/>
          <p:nvPr/>
        </p:nvSpPr>
        <p:spPr>
          <a:xfrm>
            <a:off x="5925457" y="3657600"/>
            <a:ext cx="1447875" cy="307766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en-US" sz="1400" dirty="0"/>
              <a:t>Object Extraction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67400" y="10131634"/>
            <a:ext cx="1583103" cy="307766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r>
              <a:rPr lang="en-US" sz="1400" dirty="0" smtClean="0"/>
              <a:t>Automatic Tracking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4572000" y="3607038"/>
            <a:ext cx="4038600" cy="6832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sz="2000"/>
          </a:p>
        </p:txBody>
      </p:sp>
      <p:sp>
        <p:nvSpPr>
          <p:cNvPr id="40" name="Right Arrow 39"/>
          <p:cNvSpPr/>
          <p:nvPr/>
        </p:nvSpPr>
        <p:spPr>
          <a:xfrm rot="5400000">
            <a:off x="2045160" y="3135395"/>
            <a:ext cx="287707" cy="546247"/>
          </a:xfrm>
          <a:prstGeom prst="rightArrow">
            <a:avLst>
              <a:gd name="adj1" fmla="val 61215"/>
              <a:gd name="adj2" fmla="val 5000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8" tIns="45710" rIns="91418" bIns="45710" spcCol="0" rtlCol="0" anchor="ctr"/>
          <a:lstStyle/>
          <a:p>
            <a:pPr algn="ctr"/>
            <a:endParaRPr lang="en-US" sz="2000"/>
          </a:p>
        </p:txBody>
      </p:sp>
      <p:pic>
        <p:nvPicPr>
          <p:cNvPr id="1026" name="Picture 2" descr="Y:\ilastik06\ilastik.github.io\documentation\tracking\fig\snapshots\automaticTracking2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084" y="7259446"/>
            <a:ext cx="3653129" cy="294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51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mschiegg</dc:creator>
  <cp:lastModifiedBy>mschiegg</cp:lastModifiedBy>
  <cp:revision>1</cp:revision>
  <dcterms:created xsi:type="dcterms:W3CDTF">2013-09-17T18:17:24Z</dcterms:created>
  <dcterms:modified xsi:type="dcterms:W3CDTF">2013-09-17T18:24:15Z</dcterms:modified>
</cp:coreProperties>
</file>