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E15A-921F-E545-9CC5-5A631A39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2CCD2-55F2-A544-8B3B-AC5FE6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41980-B747-AD4D-BEB8-B6FBFB59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F153E-76CA-DF4F-9BDE-9CAA08DE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E8B43-CFE1-D540-B93F-396FFE8D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6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1561B-4F9C-BB4B-B216-A3DE466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4790F-6A8F-4C44-80E2-2A243232D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640CB-A721-5C49-8563-53D616EF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53F4E-E08C-5B44-9C43-AE3BA8BB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89CC1-30E2-7642-8ED0-2CD21FA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4F703E-DC3D-6E46-9448-65E91929D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2EF5E-385B-B148-925C-AB084A96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9EBB-A2DB-4648-BAD1-3CAE40E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B2CA8-7DE8-B544-8779-106D2F89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3468-367D-D640-A159-1C290E2E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7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71BC-AAAD-DC43-B464-006A815A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FE05C-6D2D-A74D-B6CC-BA287E08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68AEC-313E-A24D-9764-07D202D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FC356-A7DD-DF4B-A0C1-7E6B90EF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D3B6E-82C8-0142-BFC6-0922FE37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9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BAB3-2917-D046-8E5E-3EA55534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686D5-745B-2342-839E-52ECD525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72371-670C-6A42-B084-958B4500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46169-407E-4B41-9CCF-6ECC0617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C6E5C-6DB0-9B44-BF7C-4D0DF7D4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6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21E8F-27D0-164A-8EEC-BD11E963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0E07-F430-DD41-8E5E-6BF4CBA8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543A1-BF15-CF4B-8ED8-5233257B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FF958-8FE8-0045-941F-F837B628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11DBC-64AC-B244-9901-3FCF60B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9047E-FE35-9E4B-B256-99A51FC2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3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298A-0879-554E-B126-D01DB2F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C5683-8CD8-4F48-88B9-AAA1743B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83D5B-0F0F-8244-914E-2A7DB34B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FC8F6-8067-8946-87A9-E6ABABE94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DD248-82CC-6144-B318-5DE7F56F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AD5656-81C6-184F-B697-86E6C8E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AE2F73-8AA3-374D-ADF8-7983695C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8D0F2E-9033-3D4F-9393-912909E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57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9FBC1-DC11-5E46-9E09-30F9FB5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D1FED-3B67-594E-A3CE-99715328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16BA2-6CE4-E14E-82D0-BE245A18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36EAF-D03C-5444-959F-666F1562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1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838F5-3FB5-B74E-9BE8-DA584C0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F9628-6778-0242-8538-BEBDAB56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41198-51E7-D545-8161-02C78E5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8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7CF3D-15DF-2841-A6C2-82B98AD2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1642-9585-664F-9BF1-80EBD552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185B05-9517-0648-9DB3-51EA405D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0B03F-0C41-5A4C-AB34-434B4B7C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6CC04-469B-0E4B-A215-2EAE735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26BE7-F0F4-2B4B-B27C-3EE4892B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62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1E85-4417-1E4C-AA7C-633AEFE1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AE410E-2D4E-804A-AAE5-9DA3E976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58453-D818-254F-85DB-8C2465B3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87939-F732-5546-8480-FF62E0F9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A13BC-EEFE-8A46-A013-EEC9C939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A0995-9A74-7845-ADCF-E72D8FD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C0A85-496A-0349-8DF7-2C33CB81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0BF86-8AF4-334B-AF1C-9144FEA5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AB7F-9324-6042-BB90-667A73277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EDA9-C24D-B845-8E83-B78E534CFB5E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E8D23-AC6C-6542-97BA-30A0B247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7AA1-9FE3-3749-B596-671BD507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0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BA1A-1966-E645-8216-9A16DE714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Asg1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C9F2F-00E5-B14B-B019-D5F05E9F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CN" dirty="0"/>
              <a:t>Simple Example </a:t>
            </a:r>
            <a:r>
              <a:rPr kumimoji="1" lang="en-US" altLang="zh-CN" dirty="0"/>
              <a:t>f</a:t>
            </a:r>
            <a:r>
              <a:rPr kumimoji="1" lang="en" altLang="zh-CN" dirty="0"/>
              <a:t>or Asg1 </a:t>
            </a:r>
            <a:r>
              <a:rPr kumimoji="1" lang="en-US" altLang="zh-CN" dirty="0"/>
              <a:t>w</a:t>
            </a:r>
            <a:r>
              <a:rPr kumimoji="1" lang="en" altLang="zh-CN" dirty="0" err="1"/>
              <a:t>ith</a:t>
            </a:r>
            <a:r>
              <a:rPr kumimoji="1" lang="en" altLang="zh-CN" dirty="0"/>
              <a:t> Handcrafted Feature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25AA-D6FB-F049-8805-1CCFFBC2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42646-71BA-574B-A712-3A3999D5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Anaconda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(https://</a:t>
            </a:r>
            <a:r>
              <a:rPr kumimoji="1" lang="en-US" altLang="zh-CN" dirty="0" err="1"/>
              <a:t>www.anaconda.com</a:t>
            </a:r>
            <a:r>
              <a:rPr kumimoji="1" lang="en-US" altLang="zh-CN" dirty="0"/>
              <a:t>/)</a:t>
            </a:r>
          </a:p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Jupyter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Notebook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softwares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showcase.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279F-1F16-6E41-A1DC-E30927A2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" altLang="zh-CN" dirty="0"/>
              <a:t>An example diagram for instance search.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6AB506-4317-5D41-9610-6366B574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01" y="2599348"/>
            <a:ext cx="7190982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4F44CC-2765-5A43-9976-3B9E3DE86986}"/>
              </a:ext>
            </a:extLst>
          </p:cNvPr>
          <p:cNvSpPr txBox="1"/>
          <p:nvPr/>
        </p:nvSpPr>
        <p:spPr>
          <a:xfrm>
            <a:off x="504093" y="1173704"/>
            <a:ext cx="11476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every bounding box file (the txt files), each line records the coordinates of one bounding box in format: x of top-left point, y of top-left point, width, height.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The bounding box information is only provided for the query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Notes: it's possible that there are more than one instances in a query image (see the annotation(s) in the corresponding txt file), you should find the most similar image rank list in the gallery by considering all the instances.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3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974D-62D6-6B44-9013-98595A1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C153E-6C56-9D4B-88A8-F9114FC5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F830F-A56C-5348-B10B-13069449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5" y="3429000"/>
            <a:ext cx="11577269" cy="1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07C9-C6B6-7843-8A0D-256E94E8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Peparations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7A858-DCCB-A848-890E-7B629BA1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554" cy="4351338"/>
          </a:xfrm>
        </p:spPr>
        <p:txBody>
          <a:bodyPr/>
          <a:lstStyle/>
          <a:p>
            <a:r>
              <a:rPr kumimoji="1" lang="en" altLang="zh-CN" dirty="0"/>
              <a:t>Initialize the necessary parameters, including paths, feature extractors.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flexible.</a:t>
            </a:r>
            <a:endParaRPr kumimoji="1" lang="en" altLang="zh-CN" dirty="0"/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</a:p>
          <a:p>
            <a:pPr lvl="2"/>
            <a:r>
              <a:rPr kumimoji="1" lang="en-US" altLang="zh-CN" dirty="0"/>
              <a:t>Detail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DE25A-AB89-7A45-8D72-6DF3A198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2" y="4095579"/>
            <a:ext cx="11876135" cy="20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A1DD-91F8-3348-9A37-D4DF209A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00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C6A15-341F-E64C-A452-2C823ED3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548"/>
            <a:ext cx="10515600" cy="4351338"/>
          </a:xfrm>
        </p:spPr>
        <p:txBody>
          <a:bodyPr/>
          <a:lstStyle/>
          <a:p>
            <a:r>
              <a:rPr lang="en" altLang="zh-CN" dirty="0"/>
              <a:t>Feature extraction -&gt; calculate distance -&gt; compare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6F563-1DB2-564E-B9A1-21B814FE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2" y="1198562"/>
            <a:ext cx="10194047" cy="53796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BD7650-C886-2E45-8D88-F239E3DD1F66}"/>
              </a:ext>
            </a:extLst>
          </p:cNvPr>
          <p:cNvSpPr txBox="1"/>
          <p:nvPr/>
        </p:nvSpPr>
        <p:spPr>
          <a:xfrm>
            <a:off x="2983523" y="6550223"/>
            <a:ext cx="837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retrieval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here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just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information,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not</a:t>
            </a:r>
            <a:r>
              <a:rPr kumimoji="1" lang="zh-CN" altLang="en-US" sz="1400" dirty="0"/>
              <a:t> </a:t>
            </a:r>
            <a:r>
              <a:rPr kumimoji="1" lang="en" altLang="zh-CN" sz="1400" dirty="0"/>
              <a:t>mandatory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your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submission.</a:t>
            </a:r>
            <a:r>
              <a:rPr kumimoji="1" lang="zh-CN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2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C663-4392-2641-B341-5B8F6A16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A9593-8822-6F49-AB11-45C85F78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Save the rank list file.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50540-C766-3C47-ADEB-6BEBBD8B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" y="3429000"/>
            <a:ext cx="1205502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9CA66-A79A-5549-804A-C593094F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C6FD-ABA6-744E-A2A8-89BBC5EF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rank_list.ipynb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Jupyter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Notebook.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3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269</Words>
  <Application>Microsoft Macintosh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Helvetica Neue</vt:lpstr>
      <vt:lpstr>Office 主题​​</vt:lpstr>
      <vt:lpstr>Information for Asg1</vt:lpstr>
      <vt:lpstr>Software</vt:lpstr>
      <vt:lpstr>An example diagram for instance search.</vt:lpstr>
      <vt:lpstr>Import Packages</vt:lpstr>
      <vt:lpstr>Input and Peparations</vt:lpstr>
      <vt:lpstr>Process</vt:lpstr>
      <vt:lpstr>Output</vt:lpstr>
      <vt:lpstr>Full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Shurun</dc:creator>
  <cp:lastModifiedBy>WANG Shurun</cp:lastModifiedBy>
  <cp:revision>23</cp:revision>
  <dcterms:created xsi:type="dcterms:W3CDTF">2022-02-11T14:24:34Z</dcterms:created>
  <dcterms:modified xsi:type="dcterms:W3CDTF">2022-02-12T07:13:00Z</dcterms:modified>
</cp:coreProperties>
</file>