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the project, goals, and objectives.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Stakeholder insights and suggestions.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takeaways from the week's activities.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and open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Problem Statement and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issue and proposed approach.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Market Research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 from market research.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 Gathering (Methods and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and sources for requirements.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architecture and system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 and UI 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wireframe and UI ideas.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team assignments and roles.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Timeline for key milestones.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 and strategies to overcome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