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Recap of Previous Week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Summary of last week's progress.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Upcoming Tasks for Next Week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Planned activities for the following week.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Challenges and Resolutions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Challenges faced and their solutions.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Q&amp;A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Questions and open discussion.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Detailed Market Research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In-depth findings from the market study.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User Personas and Their Needs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Defined user personas and requirements.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Finalized Requirements Document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Completed and approved requirements document.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Technical Stack Selection (Frontend &amp; Backend)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Chosen technology stack for development.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Wireframes and Mockups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Feedback on initial wireframes and mockups.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Development Environment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Configuration of the development environment.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Early Prototyping Feedback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Initial user feedback on prototypes.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Identified Risks and Mitigation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Key risks identified and plans to address them.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