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Last Week’s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Updates on activities completed last week.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Upcoming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milestones for the next week.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Important takeaways from challenges.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 and open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Completed UI Design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Finalized UI designs.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Development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 module development status.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API Development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Progress on API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database schema.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Authentication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of login/logout functionality.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Feedback on Early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Feedback from stakeholders/users.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with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 from vendor meetings.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Strategies Initiated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Progress on marketing campaigns.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