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of Last Week’s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Achievements from the previous week.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Tracking project success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Partnerships 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Collaborations established this week.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 and open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of User Feedback into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Updates based on user input.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API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Completed and ongoing API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Development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Progress in front-end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Management Interface for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 designed for vendors.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Quality Assurance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Planned and ongoing QA processes.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Progress on User Testing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Updates on testing schedules and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Vendor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Issues faced and solutions for vendor interactions.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Updated project timelines.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