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Overview of Progress Since Last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Key updates since last meeting.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Financial Projections and Budget Updates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Updated financial insights.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Current Risks and Management Strategies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New risks and mitigation plans.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Q&amp;A Session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Discussion and open questions.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Development Completion Status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Progress towards completing development.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User Testing Results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Findings from user testing.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Performance Metrics from Initial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Initial performance data and analysis.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Feedback from Beta Test Users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Insights from beta testers.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Issues Resolved from User Feedback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Problems addressed based on feedback.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Enhancements Made Based on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Improvements implemented.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Updated Marketing Strategy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Changes to marketing plans.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Community Engagement Initiatives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Activities to engage with the user community.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